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8" r:id="rId2"/>
    <p:sldId id="260" r:id="rId3"/>
    <p:sldId id="261" r:id="rId4"/>
    <p:sldId id="262" r:id="rId5"/>
    <p:sldId id="263" r:id="rId6"/>
    <p:sldId id="265" r:id="rId7"/>
    <p:sldId id="266" r:id="rId8"/>
    <p:sldId id="267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-54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971333-16CB-45F2-8FD1-52EECA099861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AE5D709-B1A2-4804-829F-99FC23F9C6D9}">
      <dgm:prSet phldrT="[Text]"/>
      <dgm:spPr/>
      <dgm:t>
        <a:bodyPr/>
        <a:lstStyle/>
        <a:p>
          <a:r>
            <a:rPr lang="en-US" dirty="0" err="1" smtClean="0"/>
            <a:t>Định</a:t>
          </a:r>
          <a:r>
            <a:rPr lang="en-US" dirty="0" smtClean="0"/>
            <a:t> </a:t>
          </a:r>
          <a:r>
            <a:rPr lang="en-US" dirty="0" err="1" smtClean="0"/>
            <a:t>nghĩa</a:t>
          </a:r>
          <a:r>
            <a:rPr lang="en-US" dirty="0" smtClean="0"/>
            <a:t> </a:t>
          </a:r>
          <a:r>
            <a:rPr lang="en-US" dirty="0" err="1" smtClean="0"/>
            <a:t>và</a:t>
          </a:r>
          <a:r>
            <a:rPr lang="en-US" dirty="0" smtClean="0"/>
            <a:t> </a:t>
          </a:r>
          <a:r>
            <a:rPr lang="en-US" dirty="0" err="1" smtClean="0"/>
            <a:t>tính</a:t>
          </a:r>
          <a:r>
            <a:rPr lang="en-US" dirty="0" smtClean="0"/>
            <a:t> </a:t>
          </a:r>
          <a:r>
            <a:rPr lang="en-US" dirty="0" err="1" smtClean="0"/>
            <a:t>chất</a:t>
          </a:r>
          <a:r>
            <a:rPr lang="en-US" dirty="0" smtClean="0"/>
            <a:t>	</a:t>
          </a:r>
          <a:endParaRPr lang="en-US" dirty="0"/>
        </a:p>
      </dgm:t>
    </dgm:pt>
    <dgm:pt modelId="{5FCB7BDD-EAF1-4B14-AA88-15F4D8094DE5}" type="parTrans" cxnId="{A98D91F4-030D-4700-AA1D-2046B1CA8B78}">
      <dgm:prSet/>
      <dgm:spPr/>
      <dgm:t>
        <a:bodyPr/>
        <a:lstStyle/>
        <a:p>
          <a:endParaRPr lang="en-US"/>
        </a:p>
      </dgm:t>
    </dgm:pt>
    <dgm:pt modelId="{78FA3ED5-179C-4FC3-8BCA-7A829212C982}" type="sibTrans" cxnId="{A98D91F4-030D-4700-AA1D-2046B1CA8B78}">
      <dgm:prSet/>
      <dgm:spPr/>
      <dgm:t>
        <a:bodyPr/>
        <a:lstStyle/>
        <a:p>
          <a:endParaRPr lang="en-US"/>
        </a:p>
      </dgm:t>
    </dgm:pt>
    <dgm:pt modelId="{830E53F0-092B-4558-A4FD-ADF22C513BBC}">
      <dgm:prSet phldrT="[Text]"/>
      <dgm:spPr/>
      <dgm:t>
        <a:bodyPr/>
        <a:lstStyle/>
        <a:p>
          <a:r>
            <a:rPr lang="en-US" dirty="0" err="1" smtClean="0"/>
            <a:t>Tổng</a:t>
          </a:r>
          <a:r>
            <a:rPr lang="en-US" dirty="0" smtClean="0"/>
            <a:t> </a:t>
          </a:r>
          <a:r>
            <a:rPr lang="en-US" dirty="0" err="1" smtClean="0"/>
            <a:t>quan</a:t>
          </a:r>
          <a:endParaRPr lang="en-US" dirty="0"/>
        </a:p>
      </dgm:t>
    </dgm:pt>
    <dgm:pt modelId="{6EA2E6E1-3C87-4EB4-AB58-564AF0C1CB5B}" type="parTrans" cxnId="{81CDC972-D5B0-4393-B1B3-1DDBFC6AAF22}">
      <dgm:prSet/>
      <dgm:spPr/>
      <dgm:t>
        <a:bodyPr/>
        <a:lstStyle/>
        <a:p>
          <a:endParaRPr lang="en-US"/>
        </a:p>
      </dgm:t>
    </dgm:pt>
    <dgm:pt modelId="{B2123C9A-6AD3-41DF-A8AD-10FD036888D1}" type="sibTrans" cxnId="{81CDC972-D5B0-4393-B1B3-1DDBFC6AAF22}">
      <dgm:prSet/>
      <dgm:spPr/>
      <dgm:t>
        <a:bodyPr/>
        <a:lstStyle/>
        <a:p>
          <a:endParaRPr lang="en-US"/>
        </a:p>
      </dgm:t>
    </dgm:pt>
    <dgm:pt modelId="{950EE86E-34F0-43C1-AFF5-24F329F6F23F}" type="pres">
      <dgm:prSet presAssocID="{C1971333-16CB-45F2-8FD1-52EECA099861}" presName="Name0" presStyleCnt="0">
        <dgm:presLayoutVars>
          <dgm:chMax val="7"/>
          <dgm:chPref val="7"/>
          <dgm:dir/>
        </dgm:presLayoutVars>
      </dgm:prSet>
      <dgm:spPr/>
    </dgm:pt>
    <dgm:pt modelId="{4D24FEA8-68D7-4E1C-B3BC-16A142B34204}" type="pres">
      <dgm:prSet presAssocID="{C1971333-16CB-45F2-8FD1-52EECA099861}" presName="Name1" presStyleCnt="0"/>
      <dgm:spPr/>
    </dgm:pt>
    <dgm:pt modelId="{EA687358-6D9D-43BE-B038-71FF6A24C57C}" type="pres">
      <dgm:prSet presAssocID="{C1971333-16CB-45F2-8FD1-52EECA099861}" presName="cycle" presStyleCnt="0"/>
      <dgm:spPr/>
    </dgm:pt>
    <dgm:pt modelId="{58908A05-DD27-40B9-8F1B-48D61117C8C4}" type="pres">
      <dgm:prSet presAssocID="{C1971333-16CB-45F2-8FD1-52EECA099861}" presName="srcNode" presStyleLbl="node1" presStyleIdx="0" presStyleCnt="2"/>
      <dgm:spPr/>
    </dgm:pt>
    <dgm:pt modelId="{BFA95AF8-6639-4C44-B689-91BF9E3C0722}" type="pres">
      <dgm:prSet presAssocID="{C1971333-16CB-45F2-8FD1-52EECA099861}" presName="conn" presStyleLbl="parChTrans1D2" presStyleIdx="0" presStyleCnt="1"/>
      <dgm:spPr/>
    </dgm:pt>
    <dgm:pt modelId="{0E1F37FF-93E4-49A7-BC52-A78856F5D86F}" type="pres">
      <dgm:prSet presAssocID="{C1971333-16CB-45F2-8FD1-52EECA099861}" presName="extraNode" presStyleLbl="node1" presStyleIdx="0" presStyleCnt="2"/>
      <dgm:spPr/>
    </dgm:pt>
    <dgm:pt modelId="{B3379307-C409-4BAF-9B5C-0CECE42ACB5A}" type="pres">
      <dgm:prSet presAssocID="{C1971333-16CB-45F2-8FD1-52EECA099861}" presName="dstNode" presStyleLbl="node1" presStyleIdx="0" presStyleCnt="2"/>
      <dgm:spPr/>
    </dgm:pt>
    <dgm:pt modelId="{D9DC93CA-1A27-47DA-B6EC-75E1DA4F0F5D}" type="pres">
      <dgm:prSet presAssocID="{BAE5D709-B1A2-4804-829F-99FC23F9C6D9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F6B3A5-D901-4B36-AA8A-AD8E5EF710AF}" type="pres">
      <dgm:prSet presAssocID="{BAE5D709-B1A2-4804-829F-99FC23F9C6D9}" presName="accent_1" presStyleCnt="0"/>
      <dgm:spPr/>
    </dgm:pt>
    <dgm:pt modelId="{6D83AB2A-D46C-4A77-AC50-AC4A96A08A83}" type="pres">
      <dgm:prSet presAssocID="{BAE5D709-B1A2-4804-829F-99FC23F9C6D9}" presName="accentRepeatNode" presStyleLbl="solidFgAcc1" presStyleIdx="0" presStyleCnt="2"/>
      <dgm:spPr/>
    </dgm:pt>
    <dgm:pt modelId="{EF2E8D90-B6BD-49B2-A24C-E64CCD391502}" type="pres">
      <dgm:prSet presAssocID="{830E53F0-092B-4558-A4FD-ADF22C513BBC}" presName="text_2" presStyleLbl="node1" presStyleIdx="1" presStyleCnt="2">
        <dgm:presLayoutVars>
          <dgm:bulletEnabled val="1"/>
        </dgm:presLayoutVars>
      </dgm:prSet>
      <dgm:spPr/>
    </dgm:pt>
    <dgm:pt modelId="{250ABBEA-84BE-4628-BC24-1A24E8EDD066}" type="pres">
      <dgm:prSet presAssocID="{830E53F0-092B-4558-A4FD-ADF22C513BBC}" presName="accent_2" presStyleCnt="0"/>
      <dgm:spPr/>
    </dgm:pt>
    <dgm:pt modelId="{8FF2AC75-4450-4031-956A-DE72913BF6D4}" type="pres">
      <dgm:prSet presAssocID="{830E53F0-092B-4558-A4FD-ADF22C513BBC}" presName="accentRepeatNode" presStyleLbl="solidFgAcc1" presStyleIdx="1" presStyleCnt="2"/>
      <dgm:spPr/>
    </dgm:pt>
  </dgm:ptLst>
  <dgm:cxnLst>
    <dgm:cxn modelId="{A98D91F4-030D-4700-AA1D-2046B1CA8B78}" srcId="{C1971333-16CB-45F2-8FD1-52EECA099861}" destId="{BAE5D709-B1A2-4804-829F-99FC23F9C6D9}" srcOrd="0" destOrd="0" parTransId="{5FCB7BDD-EAF1-4B14-AA88-15F4D8094DE5}" sibTransId="{78FA3ED5-179C-4FC3-8BCA-7A829212C982}"/>
    <dgm:cxn modelId="{AB375DF7-D816-4654-9916-11BB3B2CBF30}" type="presOf" srcId="{BAE5D709-B1A2-4804-829F-99FC23F9C6D9}" destId="{D9DC93CA-1A27-47DA-B6EC-75E1DA4F0F5D}" srcOrd="0" destOrd="0" presId="urn:microsoft.com/office/officeart/2008/layout/VerticalCurvedList"/>
    <dgm:cxn modelId="{4F44A698-4B24-4686-BE9D-94FDB7AD9C6C}" type="presOf" srcId="{830E53F0-092B-4558-A4FD-ADF22C513BBC}" destId="{EF2E8D90-B6BD-49B2-A24C-E64CCD391502}" srcOrd="0" destOrd="0" presId="urn:microsoft.com/office/officeart/2008/layout/VerticalCurvedList"/>
    <dgm:cxn modelId="{3BA2DEEA-BB73-427E-AC79-A706F9889B0A}" type="presOf" srcId="{C1971333-16CB-45F2-8FD1-52EECA099861}" destId="{950EE86E-34F0-43C1-AFF5-24F329F6F23F}" srcOrd="0" destOrd="0" presId="urn:microsoft.com/office/officeart/2008/layout/VerticalCurvedList"/>
    <dgm:cxn modelId="{520F20F2-5834-4922-9B3B-0030D7051114}" type="presOf" srcId="{78FA3ED5-179C-4FC3-8BCA-7A829212C982}" destId="{BFA95AF8-6639-4C44-B689-91BF9E3C0722}" srcOrd="0" destOrd="0" presId="urn:microsoft.com/office/officeart/2008/layout/VerticalCurvedList"/>
    <dgm:cxn modelId="{81CDC972-D5B0-4393-B1B3-1DDBFC6AAF22}" srcId="{C1971333-16CB-45F2-8FD1-52EECA099861}" destId="{830E53F0-092B-4558-A4FD-ADF22C513BBC}" srcOrd="1" destOrd="0" parTransId="{6EA2E6E1-3C87-4EB4-AB58-564AF0C1CB5B}" sibTransId="{B2123C9A-6AD3-41DF-A8AD-10FD036888D1}"/>
    <dgm:cxn modelId="{0E45844E-9EFC-480A-BE60-58708181E925}" type="presParOf" srcId="{950EE86E-34F0-43C1-AFF5-24F329F6F23F}" destId="{4D24FEA8-68D7-4E1C-B3BC-16A142B34204}" srcOrd="0" destOrd="0" presId="urn:microsoft.com/office/officeart/2008/layout/VerticalCurvedList"/>
    <dgm:cxn modelId="{16833EE8-978F-4949-B278-759F37617E46}" type="presParOf" srcId="{4D24FEA8-68D7-4E1C-B3BC-16A142B34204}" destId="{EA687358-6D9D-43BE-B038-71FF6A24C57C}" srcOrd="0" destOrd="0" presId="urn:microsoft.com/office/officeart/2008/layout/VerticalCurvedList"/>
    <dgm:cxn modelId="{73B57EBE-8362-4657-A766-E4466E344480}" type="presParOf" srcId="{EA687358-6D9D-43BE-B038-71FF6A24C57C}" destId="{58908A05-DD27-40B9-8F1B-48D61117C8C4}" srcOrd="0" destOrd="0" presId="urn:microsoft.com/office/officeart/2008/layout/VerticalCurvedList"/>
    <dgm:cxn modelId="{7178323F-8838-41C6-805C-E8FE4F944DF8}" type="presParOf" srcId="{EA687358-6D9D-43BE-B038-71FF6A24C57C}" destId="{BFA95AF8-6639-4C44-B689-91BF9E3C0722}" srcOrd="1" destOrd="0" presId="urn:microsoft.com/office/officeart/2008/layout/VerticalCurvedList"/>
    <dgm:cxn modelId="{FBDED5E0-499D-4534-B62D-F2953DEACE21}" type="presParOf" srcId="{EA687358-6D9D-43BE-B038-71FF6A24C57C}" destId="{0E1F37FF-93E4-49A7-BC52-A78856F5D86F}" srcOrd="2" destOrd="0" presId="urn:microsoft.com/office/officeart/2008/layout/VerticalCurvedList"/>
    <dgm:cxn modelId="{78E3790E-230B-4C20-A4AE-DCA776754487}" type="presParOf" srcId="{EA687358-6D9D-43BE-B038-71FF6A24C57C}" destId="{B3379307-C409-4BAF-9B5C-0CECE42ACB5A}" srcOrd="3" destOrd="0" presId="urn:microsoft.com/office/officeart/2008/layout/VerticalCurvedList"/>
    <dgm:cxn modelId="{AD6080D5-12FB-4432-B2FA-61EAF11AE328}" type="presParOf" srcId="{4D24FEA8-68D7-4E1C-B3BC-16A142B34204}" destId="{D9DC93CA-1A27-47DA-B6EC-75E1DA4F0F5D}" srcOrd="1" destOrd="0" presId="urn:microsoft.com/office/officeart/2008/layout/VerticalCurvedList"/>
    <dgm:cxn modelId="{AA4B397F-3DEE-42CB-8441-D323D4018AE0}" type="presParOf" srcId="{4D24FEA8-68D7-4E1C-B3BC-16A142B34204}" destId="{56F6B3A5-D901-4B36-AA8A-AD8E5EF710AF}" srcOrd="2" destOrd="0" presId="urn:microsoft.com/office/officeart/2008/layout/VerticalCurvedList"/>
    <dgm:cxn modelId="{1FFAC502-EAEA-4D9C-A6C9-5965B4091F87}" type="presParOf" srcId="{56F6B3A5-D901-4B36-AA8A-AD8E5EF710AF}" destId="{6D83AB2A-D46C-4A77-AC50-AC4A96A08A83}" srcOrd="0" destOrd="0" presId="urn:microsoft.com/office/officeart/2008/layout/VerticalCurvedList"/>
    <dgm:cxn modelId="{A5245B7B-8125-4C2D-8B97-AE5595A0AEFC}" type="presParOf" srcId="{4D24FEA8-68D7-4E1C-B3BC-16A142B34204}" destId="{EF2E8D90-B6BD-49B2-A24C-E64CCD391502}" srcOrd="3" destOrd="0" presId="urn:microsoft.com/office/officeart/2008/layout/VerticalCurvedList"/>
    <dgm:cxn modelId="{3CB45336-5D3E-4B16-A8EB-BB80433E1795}" type="presParOf" srcId="{4D24FEA8-68D7-4E1C-B3BC-16A142B34204}" destId="{250ABBEA-84BE-4628-BC24-1A24E8EDD066}" srcOrd="4" destOrd="0" presId="urn:microsoft.com/office/officeart/2008/layout/VerticalCurvedList"/>
    <dgm:cxn modelId="{E4E87224-8AA0-40FA-9FF5-06C82FDD93A5}" type="presParOf" srcId="{250ABBEA-84BE-4628-BC24-1A24E8EDD066}" destId="{8FF2AC75-4450-4031-956A-DE72913BF6D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87128-E443-4DF7-A39A-7DDF742409C0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820F26-EB19-4E03-9181-D311F5C9A075}">
      <dgm:prSet phldrT="[Text]"/>
      <dgm:spPr/>
      <dgm:t>
        <a:bodyPr/>
        <a:lstStyle/>
        <a:p>
          <a:r>
            <a:rPr lang="en-US" dirty="0" smtClean="0"/>
            <a:t>1</a:t>
          </a:r>
          <a:endParaRPr lang="en-US" dirty="0"/>
        </a:p>
      </dgm:t>
    </dgm:pt>
    <dgm:pt modelId="{E8191478-D1C3-4B2B-8EA2-12C1FF7712A8}" type="parTrans" cxnId="{3EDB5A34-EB39-4966-9462-ABE31E2F2EF8}">
      <dgm:prSet/>
      <dgm:spPr/>
      <dgm:t>
        <a:bodyPr/>
        <a:lstStyle/>
        <a:p>
          <a:endParaRPr lang="en-US"/>
        </a:p>
      </dgm:t>
    </dgm:pt>
    <dgm:pt modelId="{ECAC2E01-BAFD-4E46-BA89-8638ED105075}" type="sibTrans" cxnId="{3EDB5A34-EB39-4966-9462-ABE31E2F2EF8}">
      <dgm:prSet/>
      <dgm:spPr/>
      <dgm:t>
        <a:bodyPr/>
        <a:lstStyle/>
        <a:p>
          <a:endParaRPr lang="en-US"/>
        </a:p>
      </dgm:t>
    </dgm:pt>
    <dgm:pt modelId="{844D6166-90D2-4266-98B5-2F8C74EC0461}">
      <dgm:prSet phldrT="[Text]"/>
      <dgm:spPr/>
      <dgm:t>
        <a:bodyPr/>
        <a:lstStyle/>
        <a:p>
          <a:r>
            <a:rPr lang="en-US" dirty="0" err="1" smtClean="0"/>
            <a:t>Yêu</a:t>
          </a:r>
          <a:r>
            <a:rPr lang="en-US" dirty="0" smtClean="0"/>
            <a:t> </a:t>
          </a:r>
          <a:r>
            <a:rPr lang="en-US" dirty="0" err="1" smtClean="0"/>
            <a:t>Cầu</a:t>
          </a:r>
          <a:endParaRPr lang="en-US" dirty="0"/>
        </a:p>
      </dgm:t>
    </dgm:pt>
    <dgm:pt modelId="{C28675CB-41F2-4F1B-BA7F-D54CBF42F3E4}" type="parTrans" cxnId="{F1FFCD11-05BA-4385-8AB2-AD64440124E9}">
      <dgm:prSet/>
      <dgm:spPr/>
      <dgm:t>
        <a:bodyPr/>
        <a:lstStyle/>
        <a:p>
          <a:endParaRPr lang="en-US"/>
        </a:p>
      </dgm:t>
    </dgm:pt>
    <dgm:pt modelId="{555EEE70-F838-4BD7-BF26-F06825389D5D}" type="sibTrans" cxnId="{F1FFCD11-05BA-4385-8AB2-AD64440124E9}">
      <dgm:prSet/>
      <dgm:spPr/>
      <dgm:t>
        <a:bodyPr/>
        <a:lstStyle/>
        <a:p>
          <a:endParaRPr lang="en-US"/>
        </a:p>
      </dgm:t>
    </dgm:pt>
    <dgm:pt modelId="{210005D7-C406-4396-A65B-B58C205330D7}">
      <dgm:prSet phldrT="[Text]"/>
      <dgm:spPr/>
      <dgm:t>
        <a:bodyPr/>
        <a:lstStyle/>
        <a:p>
          <a:r>
            <a:rPr lang="en-US" dirty="0" smtClean="0"/>
            <a:t>2</a:t>
          </a:r>
          <a:endParaRPr lang="en-US" dirty="0"/>
        </a:p>
      </dgm:t>
    </dgm:pt>
    <dgm:pt modelId="{39802B31-D3FF-44C2-8BC6-EDB8E6D0D6DB}" type="parTrans" cxnId="{ABF693D6-3B9F-459C-9A38-127931864229}">
      <dgm:prSet/>
      <dgm:spPr/>
      <dgm:t>
        <a:bodyPr/>
        <a:lstStyle/>
        <a:p>
          <a:endParaRPr lang="en-US"/>
        </a:p>
      </dgm:t>
    </dgm:pt>
    <dgm:pt modelId="{60AC310B-0071-412D-944D-BC4DF908622C}" type="sibTrans" cxnId="{ABF693D6-3B9F-459C-9A38-127931864229}">
      <dgm:prSet/>
      <dgm:spPr/>
      <dgm:t>
        <a:bodyPr/>
        <a:lstStyle/>
        <a:p>
          <a:endParaRPr lang="en-US"/>
        </a:p>
      </dgm:t>
    </dgm:pt>
    <dgm:pt modelId="{9B058DE4-13BB-4155-A958-7F24860C882E}">
      <dgm:prSet phldrT="[Text]"/>
      <dgm:spPr/>
      <dgm:t>
        <a:bodyPr/>
        <a:lstStyle/>
        <a:p>
          <a:r>
            <a:rPr lang="en-US" dirty="0" err="1" smtClean="0"/>
            <a:t>Phân</a:t>
          </a:r>
          <a:r>
            <a:rPr lang="en-US" dirty="0" smtClean="0"/>
            <a:t> </a:t>
          </a:r>
          <a:r>
            <a:rPr lang="en-US" dirty="0" err="1" smtClean="0"/>
            <a:t>Tích</a:t>
          </a:r>
          <a:endParaRPr lang="en-US" dirty="0"/>
        </a:p>
      </dgm:t>
    </dgm:pt>
    <dgm:pt modelId="{303BAE0C-6A61-4EBD-9639-FC375F2F065C}" type="parTrans" cxnId="{B0BC8AD2-34A9-45EC-B4FB-D2A7257E86CC}">
      <dgm:prSet/>
      <dgm:spPr/>
      <dgm:t>
        <a:bodyPr/>
        <a:lstStyle/>
        <a:p>
          <a:endParaRPr lang="en-US"/>
        </a:p>
      </dgm:t>
    </dgm:pt>
    <dgm:pt modelId="{71CB5FE4-0453-405E-BCA1-DBA874ED3C8E}" type="sibTrans" cxnId="{B0BC8AD2-34A9-45EC-B4FB-D2A7257E86CC}">
      <dgm:prSet/>
      <dgm:spPr/>
      <dgm:t>
        <a:bodyPr/>
        <a:lstStyle/>
        <a:p>
          <a:endParaRPr lang="en-US"/>
        </a:p>
      </dgm:t>
    </dgm:pt>
    <dgm:pt modelId="{98F23036-822F-499B-9D04-1E3C6FAE3D5F}">
      <dgm:prSet phldrT="[Text]"/>
      <dgm:spPr/>
      <dgm:t>
        <a:bodyPr/>
        <a:lstStyle/>
        <a:p>
          <a:r>
            <a:rPr lang="en-US" dirty="0" smtClean="0"/>
            <a:t>3</a:t>
          </a:r>
          <a:endParaRPr lang="en-US" dirty="0"/>
        </a:p>
      </dgm:t>
    </dgm:pt>
    <dgm:pt modelId="{625B269D-998C-4857-AE08-EC5FBA83FB07}" type="parTrans" cxnId="{F4EDE7D6-2836-4972-AA2B-BEA4E2CE3D91}">
      <dgm:prSet/>
      <dgm:spPr/>
      <dgm:t>
        <a:bodyPr/>
        <a:lstStyle/>
        <a:p>
          <a:endParaRPr lang="en-US"/>
        </a:p>
      </dgm:t>
    </dgm:pt>
    <dgm:pt modelId="{272428A0-BA52-4802-8238-9770CB89F733}" type="sibTrans" cxnId="{F4EDE7D6-2836-4972-AA2B-BEA4E2CE3D91}">
      <dgm:prSet/>
      <dgm:spPr/>
      <dgm:t>
        <a:bodyPr/>
        <a:lstStyle/>
        <a:p>
          <a:endParaRPr lang="en-US"/>
        </a:p>
      </dgm:t>
    </dgm:pt>
    <dgm:pt modelId="{E4483D78-B9A7-4D16-86A0-92C4C9DCC03A}">
      <dgm:prSet phldrT="[Text]"/>
      <dgm:spPr/>
      <dgm:t>
        <a:bodyPr/>
        <a:lstStyle/>
        <a:p>
          <a:r>
            <a:rPr lang="en-US" dirty="0" smtClean="0"/>
            <a:t>7</a:t>
          </a:r>
          <a:endParaRPr lang="en-US" dirty="0"/>
        </a:p>
      </dgm:t>
    </dgm:pt>
    <dgm:pt modelId="{80ADF325-657A-4116-9C1B-F5C096C1CF62}" type="parTrans" cxnId="{6E9A2ADD-2198-4D60-87DD-D36BF778C89D}">
      <dgm:prSet/>
      <dgm:spPr/>
      <dgm:t>
        <a:bodyPr/>
        <a:lstStyle/>
        <a:p>
          <a:endParaRPr lang="en-US"/>
        </a:p>
      </dgm:t>
    </dgm:pt>
    <dgm:pt modelId="{B23578C7-FAC4-4F4B-A4E0-65249ACE4D3D}" type="sibTrans" cxnId="{6E9A2ADD-2198-4D60-87DD-D36BF778C89D}">
      <dgm:prSet/>
      <dgm:spPr/>
      <dgm:t>
        <a:bodyPr/>
        <a:lstStyle/>
        <a:p>
          <a:endParaRPr lang="en-US"/>
        </a:p>
      </dgm:t>
    </dgm:pt>
    <dgm:pt modelId="{3D9A3BE4-AD49-4FE8-A952-BEDDD16335D5}">
      <dgm:prSet phldrT="[Text]"/>
      <dgm:spPr/>
      <dgm:t>
        <a:bodyPr/>
        <a:lstStyle/>
        <a:p>
          <a:r>
            <a:rPr lang="en-US" dirty="0" smtClean="0"/>
            <a:t>4</a:t>
          </a:r>
          <a:endParaRPr lang="en-US" dirty="0"/>
        </a:p>
      </dgm:t>
    </dgm:pt>
    <dgm:pt modelId="{9D8C15FF-0919-404C-B7E8-E576266F17BF}" type="parTrans" cxnId="{B5853370-DCBC-4D73-B9AA-594969C98CDA}">
      <dgm:prSet/>
      <dgm:spPr/>
      <dgm:t>
        <a:bodyPr/>
        <a:lstStyle/>
        <a:p>
          <a:endParaRPr lang="en-US"/>
        </a:p>
      </dgm:t>
    </dgm:pt>
    <dgm:pt modelId="{BF3CE950-D838-4BAC-8AD0-931D404258FD}" type="sibTrans" cxnId="{B5853370-DCBC-4D73-B9AA-594969C98CDA}">
      <dgm:prSet/>
      <dgm:spPr/>
      <dgm:t>
        <a:bodyPr/>
        <a:lstStyle/>
        <a:p>
          <a:endParaRPr lang="en-US"/>
        </a:p>
      </dgm:t>
    </dgm:pt>
    <dgm:pt modelId="{D47DF0CE-F0F9-4C01-9AFD-9654BB0CFA5F}">
      <dgm:prSet phldrT="[Text]"/>
      <dgm:spPr/>
      <dgm:t>
        <a:bodyPr/>
        <a:lstStyle/>
        <a:p>
          <a:r>
            <a:rPr lang="en-US" dirty="0" smtClean="0"/>
            <a:t>5</a:t>
          </a:r>
          <a:endParaRPr lang="en-US" dirty="0"/>
        </a:p>
      </dgm:t>
    </dgm:pt>
    <dgm:pt modelId="{10DAF502-FF74-4E81-AD3E-459F77528834}" type="parTrans" cxnId="{DD961C16-D798-4519-B7D1-AF75247BFC5D}">
      <dgm:prSet/>
      <dgm:spPr/>
      <dgm:t>
        <a:bodyPr/>
        <a:lstStyle/>
        <a:p>
          <a:endParaRPr lang="en-US"/>
        </a:p>
      </dgm:t>
    </dgm:pt>
    <dgm:pt modelId="{D1D0B79E-8C82-4B80-9AFF-6527D4CD1A18}" type="sibTrans" cxnId="{DD961C16-D798-4519-B7D1-AF75247BFC5D}">
      <dgm:prSet/>
      <dgm:spPr/>
      <dgm:t>
        <a:bodyPr/>
        <a:lstStyle/>
        <a:p>
          <a:endParaRPr lang="en-US"/>
        </a:p>
      </dgm:t>
    </dgm:pt>
    <dgm:pt modelId="{4D8FD782-5B1F-4BEC-B95A-078150FED641}">
      <dgm:prSet phldrT="[Text]"/>
      <dgm:spPr/>
      <dgm:t>
        <a:bodyPr/>
        <a:lstStyle/>
        <a:p>
          <a:r>
            <a:rPr lang="en-US" dirty="0" smtClean="0"/>
            <a:t>6</a:t>
          </a:r>
          <a:endParaRPr lang="en-US" dirty="0"/>
        </a:p>
      </dgm:t>
    </dgm:pt>
    <dgm:pt modelId="{C566260A-3BDB-400E-A16A-82D323DF1B63}" type="parTrans" cxnId="{05B4269A-7DBC-4463-B37B-96A4A0D36140}">
      <dgm:prSet/>
      <dgm:spPr/>
      <dgm:t>
        <a:bodyPr/>
        <a:lstStyle/>
        <a:p>
          <a:endParaRPr lang="en-US"/>
        </a:p>
      </dgm:t>
    </dgm:pt>
    <dgm:pt modelId="{F259E03A-B710-41EB-A2EB-E6F3038880DB}" type="sibTrans" cxnId="{05B4269A-7DBC-4463-B37B-96A4A0D36140}">
      <dgm:prSet/>
      <dgm:spPr/>
      <dgm:t>
        <a:bodyPr/>
        <a:lstStyle/>
        <a:p>
          <a:endParaRPr lang="en-US"/>
        </a:p>
      </dgm:t>
    </dgm:pt>
    <dgm:pt modelId="{38C55A5B-227D-4E73-AA50-2C3C5474F619}">
      <dgm:prSet phldrT="[Text]"/>
      <dgm:spPr/>
      <dgm:t>
        <a:bodyPr/>
        <a:lstStyle/>
        <a:p>
          <a:r>
            <a:rPr lang="en-US" dirty="0" err="1" smtClean="0"/>
            <a:t>Thiết</a:t>
          </a:r>
          <a:r>
            <a:rPr lang="en-US" dirty="0" smtClean="0"/>
            <a:t> </a:t>
          </a:r>
          <a:r>
            <a:rPr lang="en-US" dirty="0" err="1" smtClean="0"/>
            <a:t>Kế</a:t>
          </a:r>
          <a:endParaRPr lang="en-US" dirty="0"/>
        </a:p>
      </dgm:t>
    </dgm:pt>
    <dgm:pt modelId="{D24B2D99-E9DF-4C31-8104-B1777756672C}" type="parTrans" cxnId="{837F7EE6-D9ED-4B12-9897-9F08F3031B12}">
      <dgm:prSet/>
      <dgm:spPr/>
      <dgm:t>
        <a:bodyPr/>
        <a:lstStyle/>
        <a:p>
          <a:endParaRPr lang="en-US"/>
        </a:p>
      </dgm:t>
    </dgm:pt>
    <dgm:pt modelId="{406DFD5E-224A-4F95-933F-2774609F1774}" type="sibTrans" cxnId="{837F7EE6-D9ED-4B12-9897-9F08F3031B12}">
      <dgm:prSet/>
      <dgm:spPr/>
      <dgm:t>
        <a:bodyPr/>
        <a:lstStyle/>
        <a:p>
          <a:endParaRPr lang="en-US"/>
        </a:p>
      </dgm:t>
    </dgm:pt>
    <dgm:pt modelId="{61236805-032A-4858-B2DF-1734DB8A70F3}">
      <dgm:prSet phldrT="[Text]"/>
      <dgm:spPr/>
      <dgm:t>
        <a:bodyPr/>
        <a:lstStyle/>
        <a:p>
          <a:r>
            <a:rPr lang="en-US" dirty="0" err="1" smtClean="0"/>
            <a:t>Thực</a:t>
          </a:r>
          <a:r>
            <a:rPr lang="en-US" dirty="0" smtClean="0"/>
            <a:t> </a:t>
          </a:r>
          <a:r>
            <a:rPr lang="en-US" dirty="0" err="1" smtClean="0"/>
            <a:t>Hiện</a:t>
          </a:r>
          <a:endParaRPr lang="en-US" dirty="0"/>
        </a:p>
      </dgm:t>
    </dgm:pt>
    <dgm:pt modelId="{E5415B6A-9966-4DFB-91AB-6C80BD54B13D}" type="parTrans" cxnId="{D3DD4A53-73A9-4A66-903D-4334A34EEAA1}">
      <dgm:prSet/>
      <dgm:spPr/>
      <dgm:t>
        <a:bodyPr/>
        <a:lstStyle/>
        <a:p>
          <a:endParaRPr lang="en-US"/>
        </a:p>
      </dgm:t>
    </dgm:pt>
    <dgm:pt modelId="{D621A6BE-C7B3-4AEC-9B96-89BC73B4B068}" type="sibTrans" cxnId="{D3DD4A53-73A9-4A66-903D-4334A34EEAA1}">
      <dgm:prSet/>
      <dgm:spPr/>
      <dgm:t>
        <a:bodyPr/>
        <a:lstStyle/>
        <a:p>
          <a:endParaRPr lang="en-US"/>
        </a:p>
      </dgm:t>
    </dgm:pt>
    <dgm:pt modelId="{044D3BA0-14F3-4572-90C4-5A86822398FC}">
      <dgm:prSet phldrT="[Text]"/>
      <dgm:spPr/>
      <dgm:t>
        <a:bodyPr/>
        <a:lstStyle/>
        <a:p>
          <a:r>
            <a:rPr lang="en-US" dirty="0" err="1" smtClean="0"/>
            <a:t>Thử</a:t>
          </a:r>
          <a:r>
            <a:rPr lang="en-US" dirty="0" smtClean="0"/>
            <a:t> </a:t>
          </a:r>
          <a:r>
            <a:rPr lang="en-US" dirty="0" err="1" smtClean="0"/>
            <a:t>Nghiệm</a:t>
          </a:r>
          <a:endParaRPr lang="en-US" dirty="0"/>
        </a:p>
      </dgm:t>
    </dgm:pt>
    <dgm:pt modelId="{42432006-F527-4036-8455-04CD068BB909}" type="parTrans" cxnId="{716BF95D-FB72-4DF2-8E8A-09D677816DA2}">
      <dgm:prSet/>
      <dgm:spPr/>
      <dgm:t>
        <a:bodyPr/>
        <a:lstStyle/>
        <a:p>
          <a:endParaRPr lang="en-US"/>
        </a:p>
      </dgm:t>
    </dgm:pt>
    <dgm:pt modelId="{5CC051C6-865A-439B-8E66-4F9A4DE82880}" type="sibTrans" cxnId="{716BF95D-FB72-4DF2-8E8A-09D677816DA2}">
      <dgm:prSet/>
      <dgm:spPr/>
      <dgm:t>
        <a:bodyPr/>
        <a:lstStyle/>
        <a:p>
          <a:endParaRPr lang="en-US"/>
        </a:p>
      </dgm:t>
    </dgm:pt>
    <dgm:pt modelId="{48ED0F59-E6FE-4338-AAFE-E2843C2A8F05}">
      <dgm:prSet phldrT="[Text]"/>
      <dgm:spPr/>
      <dgm:t>
        <a:bodyPr/>
        <a:lstStyle/>
        <a:p>
          <a:r>
            <a:rPr lang="en-US" dirty="0" err="1" smtClean="0"/>
            <a:t>Triển</a:t>
          </a:r>
          <a:r>
            <a:rPr lang="en-US" dirty="0" smtClean="0"/>
            <a:t> </a:t>
          </a:r>
          <a:r>
            <a:rPr lang="en-US" dirty="0" err="1" smtClean="0"/>
            <a:t>Khai</a:t>
          </a:r>
          <a:endParaRPr lang="en-US" dirty="0"/>
        </a:p>
      </dgm:t>
    </dgm:pt>
    <dgm:pt modelId="{06512B0C-9B7A-4CF3-B3DC-5B91DD5BD3D0}" type="parTrans" cxnId="{670B89E8-AF0B-4B2D-BD82-8BA8D63D3157}">
      <dgm:prSet/>
      <dgm:spPr/>
      <dgm:t>
        <a:bodyPr/>
        <a:lstStyle/>
        <a:p>
          <a:endParaRPr lang="en-US"/>
        </a:p>
      </dgm:t>
    </dgm:pt>
    <dgm:pt modelId="{06C18DC9-38F3-4C34-92DE-094274E18445}" type="sibTrans" cxnId="{670B89E8-AF0B-4B2D-BD82-8BA8D63D3157}">
      <dgm:prSet/>
      <dgm:spPr/>
      <dgm:t>
        <a:bodyPr/>
        <a:lstStyle/>
        <a:p>
          <a:endParaRPr lang="en-US"/>
        </a:p>
      </dgm:t>
    </dgm:pt>
    <dgm:pt modelId="{83F4C566-8A6B-417B-BFEB-D550A0EDE7C1}">
      <dgm:prSet phldrT="[Text]"/>
      <dgm:spPr/>
      <dgm:t>
        <a:bodyPr/>
        <a:lstStyle/>
        <a:p>
          <a:r>
            <a:rPr lang="en-US" dirty="0" err="1" smtClean="0"/>
            <a:t>Bảo</a:t>
          </a:r>
          <a:r>
            <a:rPr lang="en-US" dirty="0" smtClean="0"/>
            <a:t> </a:t>
          </a:r>
          <a:r>
            <a:rPr lang="en-US" dirty="0" err="1" smtClean="0"/>
            <a:t>Trì</a:t>
          </a:r>
          <a:endParaRPr lang="en-US" dirty="0"/>
        </a:p>
      </dgm:t>
    </dgm:pt>
    <dgm:pt modelId="{92AF2DA5-4CA0-4662-9D80-B0132ABFCB0E}" type="parTrans" cxnId="{043A4B17-4970-4B1E-8847-80F828285D0A}">
      <dgm:prSet/>
      <dgm:spPr/>
      <dgm:t>
        <a:bodyPr/>
        <a:lstStyle/>
        <a:p>
          <a:endParaRPr lang="en-US"/>
        </a:p>
      </dgm:t>
    </dgm:pt>
    <dgm:pt modelId="{D088F8F6-3967-4837-9BDB-75691DE9FE3A}" type="sibTrans" cxnId="{043A4B17-4970-4B1E-8847-80F828285D0A}">
      <dgm:prSet/>
      <dgm:spPr/>
      <dgm:t>
        <a:bodyPr/>
        <a:lstStyle/>
        <a:p>
          <a:endParaRPr lang="en-US"/>
        </a:p>
      </dgm:t>
    </dgm:pt>
    <dgm:pt modelId="{04B55BDD-74E1-49F8-82B8-F360BC87B2F9}" type="pres">
      <dgm:prSet presAssocID="{ECC87128-E443-4DF7-A39A-7DDF742409C0}" presName="linearFlow" presStyleCnt="0">
        <dgm:presLayoutVars>
          <dgm:dir/>
          <dgm:animLvl val="lvl"/>
          <dgm:resizeHandles val="exact"/>
        </dgm:presLayoutVars>
      </dgm:prSet>
      <dgm:spPr/>
    </dgm:pt>
    <dgm:pt modelId="{B7639794-F781-4306-9CE5-4EFCD4FCF42B}" type="pres">
      <dgm:prSet presAssocID="{41820F26-EB19-4E03-9181-D311F5C9A075}" presName="composite" presStyleCnt="0"/>
      <dgm:spPr/>
    </dgm:pt>
    <dgm:pt modelId="{ACC0DE87-8921-4297-8B9B-F97964D97B93}" type="pres">
      <dgm:prSet presAssocID="{41820F26-EB19-4E03-9181-D311F5C9A075}" presName="parentText" presStyleLbl="alignNode1" presStyleIdx="0" presStyleCnt="7">
        <dgm:presLayoutVars>
          <dgm:chMax val="1"/>
          <dgm:bulletEnabled val="1"/>
        </dgm:presLayoutVars>
      </dgm:prSet>
      <dgm:spPr/>
    </dgm:pt>
    <dgm:pt modelId="{C6D1BB4C-5AAF-4FFC-A8AE-5652D88D5043}" type="pres">
      <dgm:prSet presAssocID="{41820F26-EB19-4E03-9181-D311F5C9A075}" presName="descendantText" presStyleLbl="alignAcc1" presStyleIdx="0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EA65C2-F4FE-480E-B342-861E10326133}" type="pres">
      <dgm:prSet presAssocID="{ECAC2E01-BAFD-4E46-BA89-8638ED105075}" presName="sp" presStyleCnt="0"/>
      <dgm:spPr/>
    </dgm:pt>
    <dgm:pt modelId="{C5588863-7FC0-4D62-8309-116902F83F13}" type="pres">
      <dgm:prSet presAssocID="{210005D7-C406-4396-A65B-B58C205330D7}" presName="composite" presStyleCnt="0"/>
      <dgm:spPr/>
    </dgm:pt>
    <dgm:pt modelId="{AC7F3471-1962-41CF-AA4F-9D3D279FCB9B}" type="pres">
      <dgm:prSet presAssocID="{210005D7-C406-4396-A65B-B58C205330D7}" presName="parentText" presStyleLbl="alignNode1" presStyleIdx="1" presStyleCnt="7">
        <dgm:presLayoutVars>
          <dgm:chMax val="1"/>
          <dgm:bulletEnabled val="1"/>
        </dgm:presLayoutVars>
      </dgm:prSet>
      <dgm:spPr/>
    </dgm:pt>
    <dgm:pt modelId="{E92AF14E-676D-4DA8-91B3-5F46E6AAC0B1}" type="pres">
      <dgm:prSet presAssocID="{210005D7-C406-4396-A65B-B58C205330D7}" presName="descendantText" presStyleLbl="alignAcc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14092F-77D4-4A71-B8E4-C3705EB1E10B}" type="pres">
      <dgm:prSet presAssocID="{60AC310B-0071-412D-944D-BC4DF908622C}" presName="sp" presStyleCnt="0"/>
      <dgm:spPr/>
    </dgm:pt>
    <dgm:pt modelId="{87DA4C7D-B1A7-4D26-9C5A-22DDC4EAE0FD}" type="pres">
      <dgm:prSet presAssocID="{98F23036-822F-499B-9D04-1E3C6FAE3D5F}" presName="composite" presStyleCnt="0"/>
      <dgm:spPr/>
    </dgm:pt>
    <dgm:pt modelId="{582EA25B-D5CA-4683-82B9-E104B486DB59}" type="pres">
      <dgm:prSet presAssocID="{98F23036-822F-499B-9D04-1E3C6FAE3D5F}" presName="parentText" presStyleLbl="alignNode1" presStyleIdx="2" presStyleCnt="7">
        <dgm:presLayoutVars>
          <dgm:chMax val="1"/>
          <dgm:bulletEnabled val="1"/>
        </dgm:presLayoutVars>
      </dgm:prSet>
      <dgm:spPr/>
    </dgm:pt>
    <dgm:pt modelId="{F307D46C-9CD9-4F9A-B0E0-EDB52CC3E3D5}" type="pres">
      <dgm:prSet presAssocID="{98F23036-822F-499B-9D04-1E3C6FAE3D5F}" presName="descendantText" presStyleLbl="alignAcc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363AB-56A8-4922-B90C-59AB51FD5E84}" type="pres">
      <dgm:prSet presAssocID="{272428A0-BA52-4802-8238-9770CB89F733}" presName="sp" presStyleCnt="0"/>
      <dgm:spPr/>
    </dgm:pt>
    <dgm:pt modelId="{661864F1-BF7C-41FB-AA6F-2DB5F378BFB4}" type="pres">
      <dgm:prSet presAssocID="{3D9A3BE4-AD49-4FE8-A952-BEDDD16335D5}" presName="composite" presStyleCnt="0"/>
      <dgm:spPr/>
    </dgm:pt>
    <dgm:pt modelId="{DDA9A0C6-BB1C-4A83-A5EE-C840D3F95F80}" type="pres">
      <dgm:prSet presAssocID="{3D9A3BE4-AD49-4FE8-A952-BEDDD16335D5}" presName="parentText" presStyleLbl="align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66789C-0C75-4B8F-B8C0-399FAC68F391}" type="pres">
      <dgm:prSet presAssocID="{3D9A3BE4-AD49-4FE8-A952-BEDDD16335D5}" presName="descendantText" presStyleLbl="alignAcc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BE58FD-94EC-4F21-818C-E775A1353DEB}" type="pres">
      <dgm:prSet presAssocID="{BF3CE950-D838-4BAC-8AD0-931D404258FD}" presName="sp" presStyleCnt="0"/>
      <dgm:spPr/>
    </dgm:pt>
    <dgm:pt modelId="{B08901E6-0A5C-423C-86E2-39D674081B03}" type="pres">
      <dgm:prSet presAssocID="{D47DF0CE-F0F9-4C01-9AFD-9654BB0CFA5F}" presName="composite" presStyleCnt="0"/>
      <dgm:spPr/>
    </dgm:pt>
    <dgm:pt modelId="{09750FCB-EDC9-43ED-B75C-10B31D22CD7A}" type="pres">
      <dgm:prSet presAssocID="{D47DF0CE-F0F9-4C01-9AFD-9654BB0CFA5F}" presName="parentText" presStyleLbl="alignNode1" presStyleIdx="4" presStyleCnt="7">
        <dgm:presLayoutVars>
          <dgm:chMax val="1"/>
          <dgm:bulletEnabled val="1"/>
        </dgm:presLayoutVars>
      </dgm:prSet>
      <dgm:spPr/>
    </dgm:pt>
    <dgm:pt modelId="{CC4FC62C-F874-49A5-8831-C5D375305420}" type="pres">
      <dgm:prSet presAssocID="{D47DF0CE-F0F9-4C01-9AFD-9654BB0CFA5F}" presName="descendantText" presStyleLbl="alignAcc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A748A9-4B68-4478-BEF5-07C1E1582151}" type="pres">
      <dgm:prSet presAssocID="{D1D0B79E-8C82-4B80-9AFF-6527D4CD1A18}" presName="sp" presStyleCnt="0"/>
      <dgm:spPr/>
    </dgm:pt>
    <dgm:pt modelId="{028F95DC-F412-4E0C-9C06-1464949D60C5}" type="pres">
      <dgm:prSet presAssocID="{4D8FD782-5B1F-4BEC-B95A-078150FED641}" presName="composite" presStyleCnt="0"/>
      <dgm:spPr/>
    </dgm:pt>
    <dgm:pt modelId="{4CD15070-5435-41E8-BC9B-4349CB7BC3B6}" type="pres">
      <dgm:prSet presAssocID="{4D8FD782-5B1F-4BEC-B95A-078150FED641}" presName="parentText" presStyleLbl="alignNode1" presStyleIdx="5" presStyleCnt="7">
        <dgm:presLayoutVars>
          <dgm:chMax val="1"/>
          <dgm:bulletEnabled val="1"/>
        </dgm:presLayoutVars>
      </dgm:prSet>
      <dgm:spPr/>
    </dgm:pt>
    <dgm:pt modelId="{1AACC348-D744-474F-A76C-8194AE401905}" type="pres">
      <dgm:prSet presAssocID="{4D8FD782-5B1F-4BEC-B95A-078150FED641}" presName="descendantText" presStyleLbl="alignAcc1" presStyleIdx="5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E709DDF-789D-4FF8-8EE3-EB1344AC7263}" type="pres">
      <dgm:prSet presAssocID="{F259E03A-B710-41EB-A2EB-E6F3038880DB}" presName="sp" presStyleCnt="0"/>
      <dgm:spPr/>
    </dgm:pt>
    <dgm:pt modelId="{FDF095CB-C84E-40E2-AECE-FD129626BE19}" type="pres">
      <dgm:prSet presAssocID="{E4483D78-B9A7-4D16-86A0-92C4C9DCC03A}" presName="composite" presStyleCnt="0"/>
      <dgm:spPr/>
    </dgm:pt>
    <dgm:pt modelId="{9F5DA36E-BEC5-4B25-B8A6-75513B77DAAE}" type="pres">
      <dgm:prSet presAssocID="{E4483D78-B9A7-4D16-86A0-92C4C9DCC03A}" presName="parentText" presStyleLbl="alignNode1" presStyleIdx="6" presStyleCnt="7">
        <dgm:presLayoutVars>
          <dgm:chMax val="1"/>
          <dgm:bulletEnabled val="1"/>
        </dgm:presLayoutVars>
      </dgm:prSet>
      <dgm:spPr/>
    </dgm:pt>
    <dgm:pt modelId="{845CE719-3C21-48D8-8FB0-12CB509CA2C3}" type="pres">
      <dgm:prSet presAssocID="{E4483D78-B9A7-4D16-86A0-92C4C9DCC03A}" presName="descendantText" presStyleLbl="alignAcc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984B44B-EC0E-4747-B60F-7C6411A1F44F}" type="presOf" srcId="{ECC87128-E443-4DF7-A39A-7DDF742409C0}" destId="{04B55BDD-74E1-49F8-82B8-F360BC87B2F9}" srcOrd="0" destOrd="0" presId="urn:microsoft.com/office/officeart/2005/8/layout/chevron2"/>
    <dgm:cxn modelId="{F1FFCD11-05BA-4385-8AB2-AD64440124E9}" srcId="{41820F26-EB19-4E03-9181-D311F5C9A075}" destId="{844D6166-90D2-4266-98B5-2F8C74EC0461}" srcOrd="0" destOrd="0" parTransId="{C28675CB-41F2-4F1B-BA7F-D54CBF42F3E4}" sibTransId="{555EEE70-F838-4BD7-BF26-F06825389D5D}"/>
    <dgm:cxn modelId="{692D7E06-198E-4452-A4E6-64F08DFCBD9B}" type="presOf" srcId="{3D9A3BE4-AD49-4FE8-A952-BEDDD16335D5}" destId="{DDA9A0C6-BB1C-4A83-A5EE-C840D3F95F80}" srcOrd="0" destOrd="0" presId="urn:microsoft.com/office/officeart/2005/8/layout/chevron2"/>
    <dgm:cxn modelId="{C6690087-55DA-488F-97A3-2D95F7E64944}" type="presOf" srcId="{844D6166-90D2-4266-98B5-2F8C74EC0461}" destId="{C6D1BB4C-5AAF-4FFC-A8AE-5652D88D5043}" srcOrd="0" destOrd="0" presId="urn:microsoft.com/office/officeart/2005/8/layout/chevron2"/>
    <dgm:cxn modelId="{ABF693D6-3B9F-459C-9A38-127931864229}" srcId="{ECC87128-E443-4DF7-A39A-7DDF742409C0}" destId="{210005D7-C406-4396-A65B-B58C205330D7}" srcOrd="1" destOrd="0" parTransId="{39802B31-D3FF-44C2-8BC6-EDB8E6D0D6DB}" sibTransId="{60AC310B-0071-412D-944D-BC4DF908622C}"/>
    <dgm:cxn modelId="{DD961C16-D798-4519-B7D1-AF75247BFC5D}" srcId="{ECC87128-E443-4DF7-A39A-7DDF742409C0}" destId="{D47DF0CE-F0F9-4C01-9AFD-9654BB0CFA5F}" srcOrd="4" destOrd="0" parTransId="{10DAF502-FF74-4E81-AD3E-459F77528834}" sibTransId="{D1D0B79E-8C82-4B80-9AFF-6527D4CD1A18}"/>
    <dgm:cxn modelId="{3EDB5A34-EB39-4966-9462-ABE31E2F2EF8}" srcId="{ECC87128-E443-4DF7-A39A-7DDF742409C0}" destId="{41820F26-EB19-4E03-9181-D311F5C9A075}" srcOrd="0" destOrd="0" parTransId="{E8191478-D1C3-4B2B-8EA2-12C1FF7712A8}" sibTransId="{ECAC2E01-BAFD-4E46-BA89-8638ED105075}"/>
    <dgm:cxn modelId="{1297EFA7-4962-46EB-A740-031BE90EBD7C}" type="presOf" srcId="{210005D7-C406-4396-A65B-B58C205330D7}" destId="{AC7F3471-1962-41CF-AA4F-9D3D279FCB9B}" srcOrd="0" destOrd="0" presId="urn:microsoft.com/office/officeart/2005/8/layout/chevron2"/>
    <dgm:cxn modelId="{B0BC8AD2-34A9-45EC-B4FB-D2A7257E86CC}" srcId="{210005D7-C406-4396-A65B-B58C205330D7}" destId="{9B058DE4-13BB-4155-A958-7F24860C882E}" srcOrd="0" destOrd="0" parTransId="{303BAE0C-6A61-4EBD-9639-FC375F2F065C}" sibTransId="{71CB5FE4-0453-405E-BCA1-DBA874ED3C8E}"/>
    <dgm:cxn modelId="{9E246877-8727-4AEB-A2D4-959103CF246C}" type="presOf" srcId="{48ED0F59-E6FE-4338-AAFE-E2843C2A8F05}" destId="{1AACC348-D744-474F-A76C-8194AE401905}" srcOrd="0" destOrd="0" presId="urn:microsoft.com/office/officeart/2005/8/layout/chevron2"/>
    <dgm:cxn modelId="{F4EDE7D6-2836-4972-AA2B-BEA4E2CE3D91}" srcId="{ECC87128-E443-4DF7-A39A-7DDF742409C0}" destId="{98F23036-822F-499B-9D04-1E3C6FAE3D5F}" srcOrd="2" destOrd="0" parTransId="{625B269D-998C-4857-AE08-EC5FBA83FB07}" sibTransId="{272428A0-BA52-4802-8238-9770CB89F733}"/>
    <dgm:cxn modelId="{AE581BDE-CD8E-492F-846F-8C918FABD54D}" type="presOf" srcId="{41820F26-EB19-4E03-9181-D311F5C9A075}" destId="{ACC0DE87-8921-4297-8B9B-F97964D97B93}" srcOrd="0" destOrd="0" presId="urn:microsoft.com/office/officeart/2005/8/layout/chevron2"/>
    <dgm:cxn modelId="{69A08D22-E7B5-4059-A383-4926F44BAECB}" type="presOf" srcId="{83F4C566-8A6B-417B-BFEB-D550A0EDE7C1}" destId="{845CE719-3C21-48D8-8FB0-12CB509CA2C3}" srcOrd="0" destOrd="0" presId="urn:microsoft.com/office/officeart/2005/8/layout/chevron2"/>
    <dgm:cxn modelId="{97768E4D-F406-4A8E-8DE0-B1ED21DDC2A1}" type="presOf" srcId="{4D8FD782-5B1F-4BEC-B95A-078150FED641}" destId="{4CD15070-5435-41E8-BC9B-4349CB7BC3B6}" srcOrd="0" destOrd="0" presId="urn:microsoft.com/office/officeart/2005/8/layout/chevron2"/>
    <dgm:cxn modelId="{043A4B17-4970-4B1E-8847-80F828285D0A}" srcId="{E4483D78-B9A7-4D16-86A0-92C4C9DCC03A}" destId="{83F4C566-8A6B-417B-BFEB-D550A0EDE7C1}" srcOrd="0" destOrd="0" parTransId="{92AF2DA5-4CA0-4662-9D80-B0132ABFCB0E}" sibTransId="{D088F8F6-3967-4837-9BDB-75691DE9FE3A}"/>
    <dgm:cxn modelId="{0C32C24F-189B-4E94-9150-005324EDED49}" type="presOf" srcId="{E4483D78-B9A7-4D16-86A0-92C4C9DCC03A}" destId="{9F5DA36E-BEC5-4B25-B8A6-75513B77DAAE}" srcOrd="0" destOrd="0" presId="urn:microsoft.com/office/officeart/2005/8/layout/chevron2"/>
    <dgm:cxn modelId="{A378F6F0-D521-43A7-9E79-A8E3116E66B6}" type="presOf" srcId="{D47DF0CE-F0F9-4C01-9AFD-9654BB0CFA5F}" destId="{09750FCB-EDC9-43ED-B75C-10B31D22CD7A}" srcOrd="0" destOrd="0" presId="urn:microsoft.com/office/officeart/2005/8/layout/chevron2"/>
    <dgm:cxn modelId="{F570DD44-E2C5-4775-86C4-51A8E5B58108}" type="presOf" srcId="{38C55A5B-227D-4E73-AA50-2C3C5474F619}" destId="{F307D46C-9CD9-4F9A-B0E0-EDB52CC3E3D5}" srcOrd="0" destOrd="0" presId="urn:microsoft.com/office/officeart/2005/8/layout/chevron2"/>
    <dgm:cxn modelId="{D3DD4A53-73A9-4A66-903D-4334A34EEAA1}" srcId="{3D9A3BE4-AD49-4FE8-A952-BEDDD16335D5}" destId="{61236805-032A-4858-B2DF-1734DB8A70F3}" srcOrd="0" destOrd="0" parTransId="{E5415B6A-9966-4DFB-91AB-6C80BD54B13D}" sibTransId="{D621A6BE-C7B3-4AEC-9B96-89BC73B4B068}"/>
    <dgm:cxn modelId="{670B89E8-AF0B-4B2D-BD82-8BA8D63D3157}" srcId="{4D8FD782-5B1F-4BEC-B95A-078150FED641}" destId="{48ED0F59-E6FE-4338-AAFE-E2843C2A8F05}" srcOrd="0" destOrd="0" parTransId="{06512B0C-9B7A-4CF3-B3DC-5B91DD5BD3D0}" sibTransId="{06C18DC9-38F3-4C34-92DE-094274E18445}"/>
    <dgm:cxn modelId="{05B4269A-7DBC-4463-B37B-96A4A0D36140}" srcId="{ECC87128-E443-4DF7-A39A-7DDF742409C0}" destId="{4D8FD782-5B1F-4BEC-B95A-078150FED641}" srcOrd="5" destOrd="0" parTransId="{C566260A-3BDB-400E-A16A-82D323DF1B63}" sibTransId="{F259E03A-B710-41EB-A2EB-E6F3038880DB}"/>
    <dgm:cxn modelId="{1F8C6C59-C963-430B-BD4A-B849C83FC6C6}" type="presOf" srcId="{9B058DE4-13BB-4155-A958-7F24860C882E}" destId="{E92AF14E-676D-4DA8-91B3-5F46E6AAC0B1}" srcOrd="0" destOrd="0" presId="urn:microsoft.com/office/officeart/2005/8/layout/chevron2"/>
    <dgm:cxn modelId="{9A7CCC16-036F-484E-A0CD-9B2245C76B62}" type="presOf" srcId="{61236805-032A-4858-B2DF-1734DB8A70F3}" destId="{FE66789C-0C75-4B8F-B8C0-399FAC68F391}" srcOrd="0" destOrd="0" presId="urn:microsoft.com/office/officeart/2005/8/layout/chevron2"/>
    <dgm:cxn modelId="{6E9A2ADD-2198-4D60-87DD-D36BF778C89D}" srcId="{ECC87128-E443-4DF7-A39A-7DDF742409C0}" destId="{E4483D78-B9A7-4D16-86A0-92C4C9DCC03A}" srcOrd="6" destOrd="0" parTransId="{80ADF325-657A-4116-9C1B-F5C096C1CF62}" sibTransId="{B23578C7-FAC4-4F4B-A4E0-65249ACE4D3D}"/>
    <dgm:cxn modelId="{21796721-5D01-4E8B-BD9C-80043FE50669}" type="presOf" srcId="{98F23036-822F-499B-9D04-1E3C6FAE3D5F}" destId="{582EA25B-D5CA-4683-82B9-E104B486DB59}" srcOrd="0" destOrd="0" presId="urn:microsoft.com/office/officeart/2005/8/layout/chevron2"/>
    <dgm:cxn modelId="{837F7EE6-D9ED-4B12-9897-9F08F3031B12}" srcId="{98F23036-822F-499B-9D04-1E3C6FAE3D5F}" destId="{38C55A5B-227D-4E73-AA50-2C3C5474F619}" srcOrd="0" destOrd="0" parTransId="{D24B2D99-E9DF-4C31-8104-B1777756672C}" sibTransId="{406DFD5E-224A-4F95-933F-2774609F1774}"/>
    <dgm:cxn modelId="{716BF95D-FB72-4DF2-8E8A-09D677816DA2}" srcId="{D47DF0CE-F0F9-4C01-9AFD-9654BB0CFA5F}" destId="{044D3BA0-14F3-4572-90C4-5A86822398FC}" srcOrd="0" destOrd="0" parTransId="{42432006-F527-4036-8455-04CD068BB909}" sibTransId="{5CC051C6-865A-439B-8E66-4F9A4DE82880}"/>
    <dgm:cxn modelId="{B5853370-DCBC-4D73-B9AA-594969C98CDA}" srcId="{ECC87128-E443-4DF7-A39A-7DDF742409C0}" destId="{3D9A3BE4-AD49-4FE8-A952-BEDDD16335D5}" srcOrd="3" destOrd="0" parTransId="{9D8C15FF-0919-404C-B7E8-E576266F17BF}" sibTransId="{BF3CE950-D838-4BAC-8AD0-931D404258FD}"/>
    <dgm:cxn modelId="{899A4EA3-C213-4699-AD94-AA1854528379}" type="presOf" srcId="{044D3BA0-14F3-4572-90C4-5A86822398FC}" destId="{CC4FC62C-F874-49A5-8831-C5D375305420}" srcOrd="0" destOrd="0" presId="urn:microsoft.com/office/officeart/2005/8/layout/chevron2"/>
    <dgm:cxn modelId="{408E2C79-19AE-4C93-A0C7-2D7A141DF81A}" type="presParOf" srcId="{04B55BDD-74E1-49F8-82B8-F360BC87B2F9}" destId="{B7639794-F781-4306-9CE5-4EFCD4FCF42B}" srcOrd="0" destOrd="0" presId="urn:microsoft.com/office/officeart/2005/8/layout/chevron2"/>
    <dgm:cxn modelId="{70B3309D-DB22-403C-A098-5A594E2750F5}" type="presParOf" srcId="{B7639794-F781-4306-9CE5-4EFCD4FCF42B}" destId="{ACC0DE87-8921-4297-8B9B-F97964D97B93}" srcOrd="0" destOrd="0" presId="urn:microsoft.com/office/officeart/2005/8/layout/chevron2"/>
    <dgm:cxn modelId="{D1987B48-D871-44DB-9F73-B5A8DEA3CD37}" type="presParOf" srcId="{B7639794-F781-4306-9CE5-4EFCD4FCF42B}" destId="{C6D1BB4C-5AAF-4FFC-A8AE-5652D88D5043}" srcOrd="1" destOrd="0" presId="urn:microsoft.com/office/officeart/2005/8/layout/chevron2"/>
    <dgm:cxn modelId="{2E03E92F-B1A8-4400-8EDE-5C767EC4837A}" type="presParOf" srcId="{04B55BDD-74E1-49F8-82B8-F360BC87B2F9}" destId="{8DEA65C2-F4FE-480E-B342-861E10326133}" srcOrd="1" destOrd="0" presId="urn:microsoft.com/office/officeart/2005/8/layout/chevron2"/>
    <dgm:cxn modelId="{F8C7AAA8-A8FA-474F-B1B3-FFD816F4EDAD}" type="presParOf" srcId="{04B55BDD-74E1-49F8-82B8-F360BC87B2F9}" destId="{C5588863-7FC0-4D62-8309-116902F83F13}" srcOrd="2" destOrd="0" presId="urn:microsoft.com/office/officeart/2005/8/layout/chevron2"/>
    <dgm:cxn modelId="{4A444160-A1EE-4E53-BCF2-08443211E3C2}" type="presParOf" srcId="{C5588863-7FC0-4D62-8309-116902F83F13}" destId="{AC7F3471-1962-41CF-AA4F-9D3D279FCB9B}" srcOrd="0" destOrd="0" presId="urn:microsoft.com/office/officeart/2005/8/layout/chevron2"/>
    <dgm:cxn modelId="{D599EA04-A7FC-449D-8A63-E84191CF2450}" type="presParOf" srcId="{C5588863-7FC0-4D62-8309-116902F83F13}" destId="{E92AF14E-676D-4DA8-91B3-5F46E6AAC0B1}" srcOrd="1" destOrd="0" presId="urn:microsoft.com/office/officeart/2005/8/layout/chevron2"/>
    <dgm:cxn modelId="{528F9C01-E5A7-45A4-983B-1BB2700A4AC2}" type="presParOf" srcId="{04B55BDD-74E1-49F8-82B8-F360BC87B2F9}" destId="{4014092F-77D4-4A71-B8E4-C3705EB1E10B}" srcOrd="3" destOrd="0" presId="urn:microsoft.com/office/officeart/2005/8/layout/chevron2"/>
    <dgm:cxn modelId="{8D9072BF-EB21-4123-9AEB-56FB7CB1B725}" type="presParOf" srcId="{04B55BDD-74E1-49F8-82B8-F360BC87B2F9}" destId="{87DA4C7D-B1A7-4D26-9C5A-22DDC4EAE0FD}" srcOrd="4" destOrd="0" presId="urn:microsoft.com/office/officeart/2005/8/layout/chevron2"/>
    <dgm:cxn modelId="{2E14E897-3D12-40BE-BD6D-5BE7F96D348C}" type="presParOf" srcId="{87DA4C7D-B1A7-4D26-9C5A-22DDC4EAE0FD}" destId="{582EA25B-D5CA-4683-82B9-E104B486DB59}" srcOrd="0" destOrd="0" presId="urn:microsoft.com/office/officeart/2005/8/layout/chevron2"/>
    <dgm:cxn modelId="{373C6250-AFBE-42D3-99FE-E5DDFBC43FFD}" type="presParOf" srcId="{87DA4C7D-B1A7-4D26-9C5A-22DDC4EAE0FD}" destId="{F307D46C-9CD9-4F9A-B0E0-EDB52CC3E3D5}" srcOrd="1" destOrd="0" presId="urn:microsoft.com/office/officeart/2005/8/layout/chevron2"/>
    <dgm:cxn modelId="{1D97EC79-AF69-42AA-90EB-A120F6478A2B}" type="presParOf" srcId="{04B55BDD-74E1-49F8-82B8-F360BC87B2F9}" destId="{2FB363AB-56A8-4922-B90C-59AB51FD5E84}" srcOrd="5" destOrd="0" presId="urn:microsoft.com/office/officeart/2005/8/layout/chevron2"/>
    <dgm:cxn modelId="{D9279FA8-116B-4979-8757-F5BBAF053DE2}" type="presParOf" srcId="{04B55BDD-74E1-49F8-82B8-F360BC87B2F9}" destId="{661864F1-BF7C-41FB-AA6F-2DB5F378BFB4}" srcOrd="6" destOrd="0" presId="urn:microsoft.com/office/officeart/2005/8/layout/chevron2"/>
    <dgm:cxn modelId="{FEF7A99A-D12D-4DC8-B509-B76C313B8B68}" type="presParOf" srcId="{661864F1-BF7C-41FB-AA6F-2DB5F378BFB4}" destId="{DDA9A0C6-BB1C-4A83-A5EE-C840D3F95F80}" srcOrd="0" destOrd="0" presId="urn:microsoft.com/office/officeart/2005/8/layout/chevron2"/>
    <dgm:cxn modelId="{580AECD6-CBB6-4057-8F12-BFCC6095BFEA}" type="presParOf" srcId="{661864F1-BF7C-41FB-AA6F-2DB5F378BFB4}" destId="{FE66789C-0C75-4B8F-B8C0-399FAC68F391}" srcOrd="1" destOrd="0" presId="urn:microsoft.com/office/officeart/2005/8/layout/chevron2"/>
    <dgm:cxn modelId="{1A0BE6D5-ED29-46BC-B1E8-4806A6060CF7}" type="presParOf" srcId="{04B55BDD-74E1-49F8-82B8-F360BC87B2F9}" destId="{ECBE58FD-94EC-4F21-818C-E775A1353DEB}" srcOrd="7" destOrd="0" presId="urn:microsoft.com/office/officeart/2005/8/layout/chevron2"/>
    <dgm:cxn modelId="{F9133376-6C02-49EF-B299-CED19BC55554}" type="presParOf" srcId="{04B55BDD-74E1-49F8-82B8-F360BC87B2F9}" destId="{B08901E6-0A5C-423C-86E2-39D674081B03}" srcOrd="8" destOrd="0" presId="urn:microsoft.com/office/officeart/2005/8/layout/chevron2"/>
    <dgm:cxn modelId="{8E3034A0-53B2-4E21-80A3-40AC5495CE4F}" type="presParOf" srcId="{B08901E6-0A5C-423C-86E2-39D674081B03}" destId="{09750FCB-EDC9-43ED-B75C-10B31D22CD7A}" srcOrd="0" destOrd="0" presId="urn:microsoft.com/office/officeart/2005/8/layout/chevron2"/>
    <dgm:cxn modelId="{E2E12026-7F08-4BC9-BCA6-CA457B703AA7}" type="presParOf" srcId="{B08901E6-0A5C-423C-86E2-39D674081B03}" destId="{CC4FC62C-F874-49A5-8831-C5D375305420}" srcOrd="1" destOrd="0" presId="urn:microsoft.com/office/officeart/2005/8/layout/chevron2"/>
    <dgm:cxn modelId="{41480A20-4BB3-4B60-A122-12AB5EEFA5E6}" type="presParOf" srcId="{04B55BDD-74E1-49F8-82B8-F360BC87B2F9}" destId="{65A748A9-4B68-4478-BEF5-07C1E1582151}" srcOrd="9" destOrd="0" presId="urn:microsoft.com/office/officeart/2005/8/layout/chevron2"/>
    <dgm:cxn modelId="{7A7DACFB-2F78-4601-8D00-45739B43EDDA}" type="presParOf" srcId="{04B55BDD-74E1-49F8-82B8-F360BC87B2F9}" destId="{028F95DC-F412-4E0C-9C06-1464949D60C5}" srcOrd="10" destOrd="0" presId="urn:microsoft.com/office/officeart/2005/8/layout/chevron2"/>
    <dgm:cxn modelId="{D2BB1040-6054-418A-82E8-2BDF1A311D80}" type="presParOf" srcId="{028F95DC-F412-4E0C-9C06-1464949D60C5}" destId="{4CD15070-5435-41E8-BC9B-4349CB7BC3B6}" srcOrd="0" destOrd="0" presId="urn:microsoft.com/office/officeart/2005/8/layout/chevron2"/>
    <dgm:cxn modelId="{061D080F-32C6-410D-9107-08809859291D}" type="presParOf" srcId="{028F95DC-F412-4E0C-9C06-1464949D60C5}" destId="{1AACC348-D744-474F-A76C-8194AE401905}" srcOrd="1" destOrd="0" presId="urn:microsoft.com/office/officeart/2005/8/layout/chevron2"/>
    <dgm:cxn modelId="{6BE5992D-1F23-45A9-9FA9-7FE83B123E6D}" type="presParOf" srcId="{04B55BDD-74E1-49F8-82B8-F360BC87B2F9}" destId="{EE709DDF-789D-4FF8-8EE3-EB1344AC7263}" srcOrd="11" destOrd="0" presId="urn:microsoft.com/office/officeart/2005/8/layout/chevron2"/>
    <dgm:cxn modelId="{96571356-2B71-48F3-97FE-6EDE317B3237}" type="presParOf" srcId="{04B55BDD-74E1-49F8-82B8-F360BC87B2F9}" destId="{FDF095CB-C84E-40E2-AECE-FD129626BE19}" srcOrd="12" destOrd="0" presId="urn:microsoft.com/office/officeart/2005/8/layout/chevron2"/>
    <dgm:cxn modelId="{B713871A-7DA8-4F93-84D3-6F15742C9A78}" type="presParOf" srcId="{FDF095CB-C84E-40E2-AECE-FD129626BE19}" destId="{9F5DA36E-BEC5-4B25-B8A6-75513B77DAAE}" srcOrd="0" destOrd="0" presId="urn:microsoft.com/office/officeart/2005/8/layout/chevron2"/>
    <dgm:cxn modelId="{118FAF74-9D55-4771-A5C3-57AE8C03F272}" type="presParOf" srcId="{FDF095CB-C84E-40E2-AECE-FD129626BE19}" destId="{845CE719-3C21-48D8-8FB0-12CB509CA2C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A95AF8-6639-4C44-B689-91BF9E3C0722}">
      <dsp:nvSpPr>
        <dsp:cNvPr id="0" name=""/>
        <dsp:cNvSpPr/>
      </dsp:nvSpPr>
      <dsp:spPr>
        <a:xfrm>
          <a:off x="-4473398" y="-691028"/>
          <a:ext cx="5368270" cy="5368270"/>
        </a:xfrm>
        <a:prstGeom prst="blockArc">
          <a:avLst>
            <a:gd name="adj1" fmla="val 18900000"/>
            <a:gd name="adj2" fmla="val 2700000"/>
            <a:gd name="adj3" fmla="val 402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C93CA-1A27-47DA-B6EC-75E1DA4F0F5D}">
      <dsp:nvSpPr>
        <dsp:cNvPr id="0" name=""/>
        <dsp:cNvSpPr/>
      </dsp:nvSpPr>
      <dsp:spPr>
        <a:xfrm>
          <a:off x="732765" y="569470"/>
          <a:ext cx="8875982" cy="113878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03908" tIns="147320" rIns="147320" bIns="14732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err="1" smtClean="0"/>
            <a:t>Định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nghĩa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và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tính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chất</a:t>
          </a:r>
          <a:r>
            <a:rPr lang="en-US" sz="5800" kern="1200" dirty="0" smtClean="0"/>
            <a:t>	</a:t>
          </a:r>
          <a:endParaRPr lang="en-US" sz="5800" kern="1200" dirty="0"/>
        </a:p>
      </dsp:txBody>
      <dsp:txXfrm>
        <a:off x="732765" y="569470"/>
        <a:ext cx="8875982" cy="1138781"/>
      </dsp:txXfrm>
    </dsp:sp>
    <dsp:sp modelId="{6D83AB2A-D46C-4A77-AC50-AC4A96A08A83}">
      <dsp:nvSpPr>
        <dsp:cNvPr id="0" name=""/>
        <dsp:cNvSpPr/>
      </dsp:nvSpPr>
      <dsp:spPr>
        <a:xfrm>
          <a:off x="21027" y="427122"/>
          <a:ext cx="1423476" cy="14234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2E8D90-B6BD-49B2-A24C-E64CCD391502}">
      <dsp:nvSpPr>
        <dsp:cNvPr id="0" name=""/>
        <dsp:cNvSpPr/>
      </dsp:nvSpPr>
      <dsp:spPr>
        <a:xfrm>
          <a:off x="732765" y="2277961"/>
          <a:ext cx="8875982" cy="1138781"/>
        </a:xfrm>
        <a:prstGeom prst="rect">
          <a:avLst/>
        </a:prstGeom>
        <a:gradFill rotWithShape="0">
          <a:gsLst>
            <a:gs pos="0">
              <a:schemeClr val="accent2">
                <a:hueOff val="8178181"/>
                <a:satOff val="-19628"/>
                <a:lumOff val="72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8178181"/>
                <a:satOff val="-19628"/>
                <a:lumOff val="72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8178181"/>
                <a:satOff val="-19628"/>
                <a:lumOff val="72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03908" tIns="147320" rIns="147320" bIns="14732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err="1" smtClean="0"/>
            <a:t>Tổng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quan</a:t>
          </a:r>
          <a:endParaRPr lang="en-US" sz="5800" kern="1200" dirty="0"/>
        </a:p>
      </dsp:txBody>
      <dsp:txXfrm>
        <a:off x="732765" y="2277961"/>
        <a:ext cx="8875982" cy="1138781"/>
      </dsp:txXfrm>
    </dsp:sp>
    <dsp:sp modelId="{8FF2AC75-4450-4031-956A-DE72913BF6D4}">
      <dsp:nvSpPr>
        <dsp:cNvPr id="0" name=""/>
        <dsp:cNvSpPr/>
      </dsp:nvSpPr>
      <dsp:spPr>
        <a:xfrm>
          <a:off x="21027" y="2135613"/>
          <a:ext cx="1423476" cy="14234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8178181"/>
              <a:satOff val="-19628"/>
              <a:lumOff val="725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C0DE87-8921-4297-8B9B-F97964D97B93}">
      <dsp:nvSpPr>
        <dsp:cNvPr id="0" name=""/>
        <dsp:cNvSpPr/>
      </dsp:nvSpPr>
      <dsp:spPr>
        <a:xfrm rot="5400000">
          <a:off x="-106724" y="107179"/>
          <a:ext cx="711495" cy="4980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1</a:t>
          </a:r>
          <a:endParaRPr lang="en-US" sz="1400" kern="1200" dirty="0"/>
        </a:p>
      </dsp:txBody>
      <dsp:txXfrm rot="-5400000">
        <a:off x="1" y="249477"/>
        <a:ext cx="498046" cy="213449"/>
      </dsp:txXfrm>
    </dsp:sp>
    <dsp:sp modelId="{C6D1BB4C-5AAF-4FFC-A8AE-5652D88D5043}">
      <dsp:nvSpPr>
        <dsp:cNvPr id="0" name=""/>
        <dsp:cNvSpPr/>
      </dsp:nvSpPr>
      <dsp:spPr>
        <a:xfrm rot="5400000">
          <a:off x="4081787" y="-3583285"/>
          <a:ext cx="462471" cy="762995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err="1" smtClean="0"/>
            <a:t>Yêu</a:t>
          </a:r>
          <a:r>
            <a:rPr lang="en-US" sz="2700" kern="1200" dirty="0" smtClean="0"/>
            <a:t> </a:t>
          </a:r>
          <a:r>
            <a:rPr lang="en-US" sz="2700" kern="1200" dirty="0" err="1" smtClean="0"/>
            <a:t>Cầu</a:t>
          </a:r>
          <a:endParaRPr lang="en-US" sz="2700" kern="1200" dirty="0"/>
        </a:p>
      </dsp:txBody>
      <dsp:txXfrm rot="-5400000">
        <a:off x="498046" y="23032"/>
        <a:ext cx="7607377" cy="417319"/>
      </dsp:txXfrm>
    </dsp:sp>
    <dsp:sp modelId="{AC7F3471-1962-41CF-AA4F-9D3D279FCB9B}">
      <dsp:nvSpPr>
        <dsp:cNvPr id="0" name=""/>
        <dsp:cNvSpPr/>
      </dsp:nvSpPr>
      <dsp:spPr>
        <a:xfrm rot="5400000">
          <a:off x="-106724" y="733405"/>
          <a:ext cx="711495" cy="4980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2</a:t>
          </a:r>
          <a:endParaRPr lang="en-US" sz="1400" kern="1200" dirty="0"/>
        </a:p>
      </dsp:txBody>
      <dsp:txXfrm rot="-5400000">
        <a:off x="1" y="875703"/>
        <a:ext cx="498046" cy="213449"/>
      </dsp:txXfrm>
    </dsp:sp>
    <dsp:sp modelId="{E92AF14E-676D-4DA8-91B3-5F46E6AAC0B1}">
      <dsp:nvSpPr>
        <dsp:cNvPr id="0" name=""/>
        <dsp:cNvSpPr/>
      </dsp:nvSpPr>
      <dsp:spPr>
        <a:xfrm rot="5400000">
          <a:off x="4081787" y="-2957059"/>
          <a:ext cx="462471" cy="762995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err="1" smtClean="0"/>
            <a:t>Phân</a:t>
          </a:r>
          <a:r>
            <a:rPr lang="en-US" sz="2700" kern="1200" dirty="0" smtClean="0"/>
            <a:t> </a:t>
          </a:r>
          <a:r>
            <a:rPr lang="en-US" sz="2700" kern="1200" dirty="0" err="1" smtClean="0"/>
            <a:t>Tích</a:t>
          </a:r>
          <a:endParaRPr lang="en-US" sz="2700" kern="1200" dirty="0"/>
        </a:p>
      </dsp:txBody>
      <dsp:txXfrm rot="-5400000">
        <a:off x="498046" y="649258"/>
        <a:ext cx="7607377" cy="417319"/>
      </dsp:txXfrm>
    </dsp:sp>
    <dsp:sp modelId="{582EA25B-D5CA-4683-82B9-E104B486DB59}">
      <dsp:nvSpPr>
        <dsp:cNvPr id="0" name=""/>
        <dsp:cNvSpPr/>
      </dsp:nvSpPr>
      <dsp:spPr>
        <a:xfrm rot="5400000">
          <a:off x="-106724" y="1359631"/>
          <a:ext cx="711495" cy="4980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3</a:t>
          </a:r>
          <a:endParaRPr lang="en-US" sz="1400" kern="1200" dirty="0"/>
        </a:p>
      </dsp:txBody>
      <dsp:txXfrm rot="-5400000">
        <a:off x="1" y="1501929"/>
        <a:ext cx="498046" cy="213449"/>
      </dsp:txXfrm>
    </dsp:sp>
    <dsp:sp modelId="{F307D46C-9CD9-4F9A-B0E0-EDB52CC3E3D5}">
      <dsp:nvSpPr>
        <dsp:cNvPr id="0" name=""/>
        <dsp:cNvSpPr/>
      </dsp:nvSpPr>
      <dsp:spPr>
        <a:xfrm rot="5400000">
          <a:off x="4081787" y="-2330833"/>
          <a:ext cx="462471" cy="762995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err="1" smtClean="0"/>
            <a:t>Thiết</a:t>
          </a:r>
          <a:r>
            <a:rPr lang="en-US" sz="2700" kern="1200" dirty="0" smtClean="0"/>
            <a:t> </a:t>
          </a:r>
          <a:r>
            <a:rPr lang="en-US" sz="2700" kern="1200" dirty="0" err="1" smtClean="0"/>
            <a:t>Kế</a:t>
          </a:r>
          <a:endParaRPr lang="en-US" sz="2700" kern="1200" dirty="0"/>
        </a:p>
      </dsp:txBody>
      <dsp:txXfrm rot="-5400000">
        <a:off x="498046" y="1275484"/>
        <a:ext cx="7607377" cy="417319"/>
      </dsp:txXfrm>
    </dsp:sp>
    <dsp:sp modelId="{DDA9A0C6-BB1C-4A83-A5EE-C840D3F95F80}">
      <dsp:nvSpPr>
        <dsp:cNvPr id="0" name=""/>
        <dsp:cNvSpPr/>
      </dsp:nvSpPr>
      <dsp:spPr>
        <a:xfrm rot="5400000">
          <a:off x="-106724" y="1985857"/>
          <a:ext cx="711495" cy="4980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4</a:t>
          </a:r>
          <a:endParaRPr lang="en-US" sz="1400" kern="1200" dirty="0"/>
        </a:p>
      </dsp:txBody>
      <dsp:txXfrm rot="-5400000">
        <a:off x="1" y="2128155"/>
        <a:ext cx="498046" cy="213449"/>
      </dsp:txXfrm>
    </dsp:sp>
    <dsp:sp modelId="{FE66789C-0C75-4B8F-B8C0-399FAC68F391}">
      <dsp:nvSpPr>
        <dsp:cNvPr id="0" name=""/>
        <dsp:cNvSpPr/>
      </dsp:nvSpPr>
      <dsp:spPr>
        <a:xfrm rot="5400000">
          <a:off x="4081787" y="-1704607"/>
          <a:ext cx="462471" cy="762995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err="1" smtClean="0"/>
            <a:t>Thực</a:t>
          </a:r>
          <a:r>
            <a:rPr lang="en-US" sz="2700" kern="1200" dirty="0" smtClean="0"/>
            <a:t> </a:t>
          </a:r>
          <a:r>
            <a:rPr lang="en-US" sz="2700" kern="1200" dirty="0" err="1" smtClean="0"/>
            <a:t>Hiện</a:t>
          </a:r>
          <a:endParaRPr lang="en-US" sz="2700" kern="1200" dirty="0"/>
        </a:p>
      </dsp:txBody>
      <dsp:txXfrm rot="-5400000">
        <a:off x="498046" y="1901710"/>
        <a:ext cx="7607377" cy="417319"/>
      </dsp:txXfrm>
    </dsp:sp>
    <dsp:sp modelId="{09750FCB-EDC9-43ED-B75C-10B31D22CD7A}">
      <dsp:nvSpPr>
        <dsp:cNvPr id="0" name=""/>
        <dsp:cNvSpPr/>
      </dsp:nvSpPr>
      <dsp:spPr>
        <a:xfrm rot="5400000">
          <a:off x="-106724" y="2612082"/>
          <a:ext cx="711495" cy="4980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5</a:t>
          </a:r>
          <a:endParaRPr lang="en-US" sz="1400" kern="1200" dirty="0"/>
        </a:p>
      </dsp:txBody>
      <dsp:txXfrm rot="-5400000">
        <a:off x="1" y="2754380"/>
        <a:ext cx="498046" cy="213449"/>
      </dsp:txXfrm>
    </dsp:sp>
    <dsp:sp modelId="{CC4FC62C-F874-49A5-8831-C5D375305420}">
      <dsp:nvSpPr>
        <dsp:cNvPr id="0" name=""/>
        <dsp:cNvSpPr/>
      </dsp:nvSpPr>
      <dsp:spPr>
        <a:xfrm rot="5400000">
          <a:off x="4081787" y="-1078382"/>
          <a:ext cx="462471" cy="762995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err="1" smtClean="0"/>
            <a:t>Thử</a:t>
          </a:r>
          <a:r>
            <a:rPr lang="en-US" sz="2700" kern="1200" dirty="0" smtClean="0"/>
            <a:t> </a:t>
          </a:r>
          <a:r>
            <a:rPr lang="en-US" sz="2700" kern="1200" dirty="0" err="1" smtClean="0"/>
            <a:t>Nghiệm</a:t>
          </a:r>
          <a:endParaRPr lang="en-US" sz="2700" kern="1200" dirty="0"/>
        </a:p>
      </dsp:txBody>
      <dsp:txXfrm rot="-5400000">
        <a:off x="498046" y="2527935"/>
        <a:ext cx="7607377" cy="417319"/>
      </dsp:txXfrm>
    </dsp:sp>
    <dsp:sp modelId="{4CD15070-5435-41E8-BC9B-4349CB7BC3B6}">
      <dsp:nvSpPr>
        <dsp:cNvPr id="0" name=""/>
        <dsp:cNvSpPr/>
      </dsp:nvSpPr>
      <dsp:spPr>
        <a:xfrm rot="5400000">
          <a:off x="-106724" y="3238308"/>
          <a:ext cx="711495" cy="4980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6</a:t>
          </a:r>
          <a:endParaRPr lang="en-US" sz="1400" kern="1200" dirty="0"/>
        </a:p>
      </dsp:txBody>
      <dsp:txXfrm rot="-5400000">
        <a:off x="1" y="3380606"/>
        <a:ext cx="498046" cy="213449"/>
      </dsp:txXfrm>
    </dsp:sp>
    <dsp:sp modelId="{1AACC348-D744-474F-A76C-8194AE401905}">
      <dsp:nvSpPr>
        <dsp:cNvPr id="0" name=""/>
        <dsp:cNvSpPr/>
      </dsp:nvSpPr>
      <dsp:spPr>
        <a:xfrm rot="5400000">
          <a:off x="4081787" y="-452156"/>
          <a:ext cx="462471" cy="762995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err="1" smtClean="0"/>
            <a:t>Triển</a:t>
          </a:r>
          <a:r>
            <a:rPr lang="en-US" sz="2700" kern="1200" dirty="0" smtClean="0"/>
            <a:t> </a:t>
          </a:r>
          <a:r>
            <a:rPr lang="en-US" sz="2700" kern="1200" dirty="0" err="1" smtClean="0"/>
            <a:t>Khai</a:t>
          </a:r>
          <a:endParaRPr lang="en-US" sz="2700" kern="1200" dirty="0"/>
        </a:p>
      </dsp:txBody>
      <dsp:txXfrm rot="-5400000">
        <a:off x="498046" y="3154161"/>
        <a:ext cx="7607377" cy="417319"/>
      </dsp:txXfrm>
    </dsp:sp>
    <dsp:sp modelId="{9F5DA36E-BEC5-4B25-B8A6-75513B77DAAE}">
      <dsp:nvSpPr>
        <dsp:cNvPr id="0" name=""/>
        <dsp:cNvSpPr/>
      </dsp:nvSpPr>
      <dsp:spPr>
        <a:xfrm rot="5400000">
          <a:off x="-106724" y="3864534"/>
          <a:ext cx="711495" cy="49804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7</a:t>
          </a:r>
          <a:endParaRPr lang="en-US" sz="1400" kern="1200" dirty="0"/>
        </a:p>
      </dsp:txBody>
      <dsp:txXfrm rot="-5400000">
        <a:off x="1" y="4006832"/>
        <a:ext cx="498046" cy="213449"/>
      </dsp:txXfrm>
    </dsp:sp>
    <dsp:sp modelId="{845CE719-3C21-48D8-8FB0-12CB509CA2C3}">
      <dsp:nvSpPr>
        <dsp:cNvPr id="0" name=""/>
        <dsp:cNvSpPr/>
      </dsp:nvSpPr>
      <dsp:spPr>
        <a:xfrm rot="5400000">
          <a:off x="4081787" y="174069"/>
          <a:ext cx="462471" cy="7629953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7145" rIns="17145" bIns="17145" numCol="1" spcCol="1270" anchor="ctr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err="1" smtClean="0"/>
            <a:t>Bảo</a:t>
          </a:r>
          <a:r>
            <a:rPr lang="en-US" sz="2700" kern="1200" dirty="0" smtClean="0"/>
            <a:t> </a:t>
          </a:r>
          <a:r>
            <a:rPr lang="en-US" sz="2700" kern="1200" dirty="0" err="1" smtClean="0"/>
            <a:t>Trì</a:t>
          </a:r>
          <a:endParaRPr lang="en-US" sz="2700" kern="1200" dirty="0"/>
        </a:p>
      </dsp:txBody>
      <dsp:txXfrm rot="-5400000">
        <a:off x="498046" y="3780386"/>
        <a:ext cx="7607377" cy="4173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3/26/2020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3/26/2020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3/26/2020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3/26/2020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584" y="1572905"/>
            <a:ext cx="8500062" cy="2387600"/>
          </a:xfrm>
        </p:spPr>
        <p:txBody>
          <a:bodyPr/>
          <a:lstStyle/>
          <a:p>
            <a:pPr algn="ctr"/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err="1" smtClean="0"/>
              <a:t>WaterFall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Scrum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- 5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/>
      </p:sp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Chính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4879193"/>
              </p:ext>
            </p:extLst>
          </p:nvPr>
        </p:nvGraphicFramePr>
        <p:xfrm>
          <a:off x="1219141" y="185432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Nghĩa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Chất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90" y="2035832"/>
            <a:ext cx="5527874" cy="4226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 descr="Image result for scrum mod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516" y="2035832"/>
            <a:ext cx="5537419" cy="422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WaterFall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10434512" cy="3986784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Định</a:t>
            </a:r>
            <a:r>
              <a:rPr lang="en-US" b="1" dirty="0" smtClean="0"/>
              <a:t> </a:t>
            </a:r>
            <a:r>
              <a:rPr lang="en-US" b="1" dirty="0" err="1" smtClean="0"/>
              <a:t>Nghĩa</a:t>
            </a:r>
            <a:endParaRPr lang="en-US" b="1" dirty="0" smtClean="0"/>
          </a:p>
          <a:p>
            <a:pPr lvl="1">
              <a:buFont typeface="Wingdings" pitchFamily="2" charset="2"/>
              <a:buChar char="Ø"/>
            </a:pPr>
            <a:r>
              <a:rPr lang="en-US" dirty="0" err="1" smtClean="0"/>
              <a:t>WaterFall</a:t>
            </a:r>
            <a:r>
              <a:rPr lang="en-US" dirty="0" smtClean="0"/>
              <a:t> Model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gọi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b="1" dirty="0" err="1" smtClean="0"/>
              <a:t>Mô</a:t>
            </a:r>
            <a:r>
              <a:rPr lang="en-US" b="1" dirty="0" smtClean="0"/>
              <a:t> </a:t>
            </a:r>
            <a:r>
              <a:rPr lang="en-US" b="1" dirty="0" err="1" smtClean="0"/>
              <a:t>hình</a:t>
            </a:r>
            <a:r>
              <a:rPr lang="en-US" b="1" dirty="0" smtClean="0"/>
              <a:t> </a:t>
            </a:r>
            <a:r>
              <a:rPr lang="en-US" b="1" dirty="0" err="1" smtClean="0"/>
              <a:t>thác</a:t>
            </a:r>
            <a:r>
              <a:rPr lang="en-US" b="1" dirty="0" smtClean="0"/>
              <a:t> </a:t>
            </a:r>
            <a:r>
              <a:rPr lang="en-US" b="1" dirty="0" err="1" smtClean="0"/>
              <a:t>nước</a:t>
            </a:r>
            <a:r>
              <a:rPr lang="en-US" b="1" dirty="0" smtClean="0"/>
              <a:t> </a:t>
            </a:r>
            <a:r>
              <a:rPr lang="en-US" dirty="0" smtClean="0"/>
              <a:t>hay </a:t>
            </a:r>
            <a:r>
              <a:rPr lang="en-US" b="1" dirty="0" err="1" smtClean="0"/>
              <a:t>Mô</a:t>
            </a:r>
            <a:r>
              <a:rPr lang="en-US" b="1" dirty="0" smtClean="0"/>
              <a:t> </a:t>
            </a:r>
            <a:r>
              <a:rPr lang="en-US" b="1" dirty="0" err="1" smtClean="0"/>
              <a:t>hình</a:t>
            </a:r>
            <a:r>
              <a:rPr lang="en-US" b="1" dirty="0"/>
              <a:t> </a:t>
            </a:r>
            <a:r>
              <a:rPr lang="en-US" b="1" dirty="0" err="1" smtClean="0"/>
              <a:t>vòng</a:t>
            </a:r>
            <a:r>
              <a:rPr lang="en-US" b="1" dirty="0" smtClean="0"/>
              <a:t> </a:t>
            </a:r>
            <a:r>
              <a:rPr lang="en-US" b="1" dirty="0" err="1" smtClean="0"/>
              <a:t>tuần</a:t>
            </a:r>
            <a:r>
              <a:rPr lang="en-US" b="1" dirty="0" smtClean="0"/>
              <a:t> </a:t>
            </a:r>
            <a:r>
              <a:rPr lang="en-US" b="1" dirty="0" err="1" smtClean="0"/>
              <a:t>hoàn</a:t>
            </a:r>
            <a:r>
              <a:rPr lang="en-US" b="1" dirty="0" smtClean="0"/>
              <a:t> </a:t>
            </a:r>
            <a:r>
              <a:rPr lang="en-US" b="1" dirty="0" err="1" smtClean="0"/>
              <a:t>dạng</a:t>
            </a:r>
            <a:r>
              <a:rPr lang="en-US" b="1" dirty="0" smtClean="0"/>
              <a:t> </a:t>
            </a:r>
            <a:r>
              <a:rPr lang="en-US" b="1" dirty="0" err="1" smtClean="0"/>
              <a:t>lặp</a:t>
            </a:r>
            <a:endParaRPr lang="en-US" b="1" dirty="0" smtClean="0"/>
          </a:p>
          <a:p>
            <a:pPr lvl="1">
              <a:buFont typeface="Wingdings" pitchFamily="2" charset="2"/>
              <a:buChar char="Ø"/>
            </a:pP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chế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r>
              <a:rPr lang="en-US" dirty="0" smtClean="0"/>
              <a:t> </a:t>
            </a:r>
            <a:r>
              <a:rPr lang="en-US" dirty="0" err="1" smtClean="0"/>
              <a:t>rơi</a:t>
            </a:r>
            <a:r>
              <a:rPr lang="en-US" dirty="0" smtClean="0"/>
              <a:t> </a:t>
            </a:r>
            <a:r>
              <a:rPr lang="en-US" dirty="0" err="1" smtClean="0"/>
              <a:t>xuống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030" y="3321170"/>
            <a:ext cx="9333781" cy="3416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WaterFall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609" y="1871573"/>
            <a:ext cx="9628632" cy="4058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Mô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571870185"/>
              </p:ext>
            </p:extLst>
          </p:nvPr>
        </p:nvGraphicFramePr>
        <p:xfrm>
          <a:off x="1824967" y="2267469"/>
          <a:ext cx="8128000" cy="4469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Model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3124" y="1742536"/>
            <a:ext cx="6138559" cy="1104181"/>
          </a:xfrm>
        </p:spPr>
        <p:txBody>
          <a:bodyPr>
            <a:normAutofit/>
          </a:bodyPr>
          <a:lstStyle/>
          <a:p>
            <a:r>
              <a:rPr lang="en-US" sz="2900" dirty="0" err="1" smtClean="0"/>
              <a:t>Định</a:t>
            </a:r>
            <a:r>
              <a:rPr lang="en-US" sz="2900" dirty="0" smtClean="0"/>
              <a:t> </a:t>
            </a:r>
            <a:r>
              <a:rPr lang="en-US" sz="2900" dirty="0" err="1" smtClean="0"/>
              <a:t>Nghĩa</a:t>
            </a:r>
            <a:r>
              <a:rPr lang="en-US" sz="2900" dirty="0" smtClean="0"/>
              <a:t>:</a:t>
            </a:r>
          </a:p>
          <a:p>
            <a:r>
              <a:rPr lang="en-US" dirty="0"/>
              <a:t>	</a:t>
            </a:r>
            <a:r>
              <a:rPr lang="en-US" dirty="0"/>
              <a:t>	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81818" y="3467819"/>
            <a:ext cx="1021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Agile </a:t>
            </a:r>
            <a:r>
              <a:rPr lang="en-US" b="1" dirty="0" err="1" smtClean="0"/>
              <a:t>là</a:t>
            </a:r>
            <a:r>
              <a:rPr lang="en-US" b="1" dirty="0" smtClean="0"/>
              <a:t> </a:t>
            </a:r>
            <a:r>
              <a:rPr lang="en-US" b="1" dirty="0" err="1" smtClean="0"/>
              <a:t>một</a:t>
            </a:r>
            <a:r>
              <a:rPr lang="en-US" b="1" dirty="0" smtClean="0"/>
              <a:t> </a:t>
            </a:r>
            <a:r>
              <a:rPr lang="en-US" b="1" dirty="0" err="1" smtClean="0"/>
              <a:t>phương</a:t>
            </a:r>
            <a:r>
              <a:rPr lang="en-US" b="1" dirty="0" smtClean="0"/>
              <a:t> </a:t>
            </a:r>
            <a:r>
              <a:rPr lang="en-US" b="1" dirty="0" err="1" smtClean="0"/>
              <a:t>pháp</a:t>
            </a:r>
            <a:r>
              <a:rPr lang="en-US" b="1" dirty="0" smtClean="0"/>
              <a:t> </a:t>
            </a:r>
            <a:r>
              <a:rPr lang="en-US" b="1" dirty="0" err="1" smtClean="0"/>
              <a:t>phát</a:t>
            </a:r>
            <a:r>
              <a:rPr lang="en-US" b="1" dirty="0" smtClean="0"/>
              <a:t> </a:t>
            </a:r>
            <a:r>
              <a:rPr lang="en-US" b="1" dirty="0" err="1" smtClean="0"/>
              <a:t>triển</a:t>
            </a:r>
            <a:r>
              <a:rPr lang="en-US" b="1" dirty="0" smtClean="0"/>
              <a:t> </a:t>
            </a:r>
            <a:r>
              <a:rPr lang="en-US" b="1" dirty="0" err="1" smtClean="0"/>
              <a:t>phần</a:t>
            </a:r>
            <a:r>
              <a:rPr lang="en-US" b="1" dirty="0" smtClean="0"/>
              <a:t> </a:t>
            </a:r>
            <a:r>
              <a:rPr lang="en-US" b="1" dirty="0" err="1" smtClean="0"/>
              <a:t>mềm</a:t>
            </a:r>
            <a:r>
              <a:rPr lang="en-US" b="1" dirty="0" smtClean="0"/>
              <a:t> </a:t>
            </a:r>
            <a:r>
              <a:rPr lang="en-US" b="1" dirty="0" err="1" smtClean="0"/>
              <a:t>linh</a:t>
            </a:r>
            <a:r>
              <a:rPr lang="en-US" b="1" dirty="0" smtClean="0"/>
              <a:t> </a:t>
            </a:r>
            <a:r>
              <a:rPr lang="en-US" b="1" dirty="0" err="1" smtClean="0"/>
              <a:t>hoạt</a:t>
            </a:r>
            <a:r>
              <a:rPr lang="en-US" b="1" dirty="0" smtClean="0"/>
              <a:t> </a:t>
            </a:r>
            <a:r>
              <a:rPr lang="en-US" b="1" dirty="0" err="1" smtClean="0"/>
              <a:t>để</a:t>
            </a:r>
            <a:r>
              <a:rPr lang="en-US" b="1" dirty="0" smtClean="0"/>
              <a:t> </a:t>
            </a:r>
            <a:r>
              <a:rPr lang="en-US" b="1" dirty="0" err="1" smtClean="0"/>
              <a:t>làm</a:t>
            </a:r>
            <a:r>
              <a:rPr lang="en-US" b="1" dirty="0" smtClean="0"/>
              <a:t> </a:t>
            </a:r>
            <a:r>
              <a:rPr lang="en-US" b="1" dirty="0" err="1" smtClean="0"/>
              <a:t>sao</a:t>
            </a:r>
            <a:r>
              <a:rPr lang="en-US" b="1" dirty="0" smtClean="0"/>
              <a:t> </a:t>
            </a:r>
            <a:r>
              <a:rPr lang="en-US" b="1" dirty="0" err="1" smtClean="0"/>
              <a:t>đưa</a:t>
            </a:r>
            <a:r>
              <a:rPr lang="en-US" b="1" dirty="0" smtClean="0"/>
              <a:t> </a:t>
            </a:r>
            <a:r>
              <a:rPr lang="en-US" b="1" dirty="0" err="1" smtClean="0"/>
              <a:t>sản</a:t>
            </a:r>
            <a:r>
              <a:rPr lang="en-US" b="1" dirty="0" smtClean="0"/>
              <a:t> </a:t>
            </a:r>
            <a:r>
              <a:rPr lang="en-US" b="1" dirty="0" err="1" smtClean="0"/>
              <a:t>phẩm</a:t>
            </a:r>
            <a:r>
              <a:rPr lang="en-US" b="1" dirty="0" smtClean="0"/>
              <a:t> </a:t>
            </a:r>
            <a:r>
              <a:rPr lang="en-US" b="1" dirty="0" err="1" smtClean="0"/>
              <a:t>đến</a:t>
            </a:r>
            <a:r>
              <a:rPr lang="en-US" b="1" dirty="0" smtClean="0"/>
              <a:t> </a:t>
            </a:r>
            <a:r>
              <a:rPr lang="en-US" b="1" dirty="0" err="1" smtClean="0"/>
              <a:t>nhanh</a:t>
            </a:r>
            <a:r>
              <a:rPr lang="en-US" b="1" dirty="0" smtClean="0"/>
              <a:t> </a:t>
            </a:r>
            <a:r>
              <a:rPr lang="en-US" b="1" dirty="0" err="1" smtClean="0"/>
              <a:t>với</a:t>
            </a:r>
            <a:r>
              <a:rPr lang="en-US" b="1" dirty="0" smtClean="0"/>
              <a:t> </a:t>
            </a:r>
            <a:r>
              <a:rPr lang="en-US" b="1" dirty="0" err="1" smtClean="0"/>
              <a:t>người</a:t>
            </a:r>
            <a:r>
              <a:rPr lang="en-US" b="1" dirty="0" smtClean="0"/>
              <a:t> </a:t>
            </a:r>
            <a:r>
              <a:rPr lang="en-US" b="1" dirty="0" err="1" smtClean="0"/>
              <a:t>sử</a:t>
            </a:r>
            <a:r>
              <a:rPr lang="en-US" b="1" dirty="0" smtClean="0"/>
              <a:t> </a:t>
            </a:r>
            <a:r>
              <a:rPr lang="en-US" b="1" dirty="0" err="1" smtClean="0"/>
              <a:t>dụng</a:t>
            </a:r>
            <a:r>
              <a:rPr lang="en-US" b="1" dirty="0" smtClean="0"/>
              <a:t> </a:t>
            </a:r>
            <a:r>
              <a:rPr lang="en-US" b="1" dirty="0" err="1" smtClean="0"/>
              <a:t>càng</a:t>
            </a:r>
            <a:r>
              <a:rPr lang="en-US" b="1" dirty="0" smtClean="0"/>
              <a:t> </a:t>
            </a:r>
            <a:r>
              <a:rPr lang="en-US" b="1" dirty="0" err="1" smtClean="0"/>
              <a:t>sớm</a:t>
            </a:r>
            <a:r>
              <a:rPr lang="en-US" b="1" dirty="0" smtClean="0"/>
              <a:t> </a:t>
            </a:r>
            <a:r>
              <a:rPr lang="en-US" b="1" dirty="0" err="1" smtClean="0"/>
              <a:t>càng</a:t>
            </a:r>
            <a:r>
              <a:rPr lang="en-US" b="1" dirty="0" smtClean="0"/>
              <a:t> </a:t>
            </a:r>
            <a:r>
              <a:rPr lang="en-US" b="1" dirty="0" err="1" smtClean="0"/>
              <a:t>tốt</a:t>
            </a:r>
            <a:r>
              <a:rPr lang="en-US" b="1" dirty="0" smtClean="0"/>
              <a:t>.</a:t>
            </a:r>
            <a:endParaRPr lang="en-US" b="1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0839" y="4226854"/>
            <a:ext cx="5857336" cy="256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1181817" y="2441275"/>
            <a:ext cx="8738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Scrum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một</a:t>
            </a:r>
            <a:r>
              <a:rPr lang="en-US" b="1" dirty="0"/>
              <a:t> </a:t>
            </a:r>
            <a:r>
              <a:rPr lang="en-US" b="1" dirty="0" err="1"/>
              <a:t>quy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</a:t>
            </a:r>
            <a:r>
              <a:rPr lang="en-US" b="1" dirty="0" err="1"/>
              <a:t>phát</a:t>
            </a:r>
            <a:r>
              <a:rPr lang="en-US" b="1" dirty="0"/>
              <a:t> </a:t>
            </a:r>
            <a:r>
              <a:rPr lang="en-US" b="1" dirty="0" err="1"/>
              <a:t>triển</a:t>
            </a:r>
            <a:r>
              <a:rPr lang="en-US" b="1" dirty="0"/>
              <a:t> </a:t>
            </a:r>
            <a:r>
              <a:rPr lang="en-US" b="1" dirty="0" err="1"/>
              <a:t>phần</a:t>
            </a:r>
            <a:r>
              <a:rPr lang="en-US" b="1" dirty="0"/>
              <a:t> </a:t>
            </a:r>
            <a:r>
              <a:rPr lang="en-US" b="1" dirty="0" err="1"/>
              <a:t>mềm</a:t>
            </a:r>
            <a:r>
              <a:rPr lang="en-US" b="1" dirty="0"/>
              <a:t> </a:t>
            </a:r>
            <a:r>
              <a:rPr lang="en-US" b="1" dirty="0" err="1"/>
              <a:t>theo</a:t>
            </a:r>
            <a:r>
              <a:rPr lang="en-US" b="1" dirty="0"/>
              <a:t> </a:t>
            </a:r>
            <a:r>
              <a:rPr lang="en-US" b="1" dirty="0" err="1"/>
              <a:t>phương</a:t>
            </a:r>
            <a:r>
              <a:rPr lang="en-US" b="1" dirty="0"/>
              <a:t> </a:t>
            </a:r>
            <a:r>
              <a:rPr lang="en-US" b="1" dirty="0" err="1"/>
              <a:t>pháp</a:t>
            </a:r>
            <a:r>
              <a:rPr lang="en-US" b="1" dirty="0"/>
              <a:t> Agile. </a:t>
            </a:r>
          </a:p>
          <a:p>
            <a:r>
              <a:rPr lang="en-US" b="1" dirty="0"/>
              <a:t>	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81818" y="2848016"/>
            <a:ext cx="8600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Vậy</a:t>
            </a:r>
            <a:r>
              <a:rPr lang="en-US" b="1" dirty="0"/>
              <a:t> Agile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gì</a:t>
            </a:r>
            <a:r>
              <a:rPr lang="en-US" b="1" dirty="0"/>
              <a:t>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064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a Slide Title - 4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f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tf03462902</Template>
  <TotalTime>44</TotalTime>
  <Words>141</Words>
  <Application>Microsoft Office PowerPoint</Application>
  <PresentationFormat>Custom</PresentationFormat>
  <Paragraphs>35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tf03462902</vt:lpstr>
      <vt:lpstr>Tìm Hiểu  WaterFall Và Scrum</vt:lpstr>
      <vt:lpstr>Nội Dung Chính</vt:lpstr>
      <vt:lpstr>Định Nghĩa Và Tính Chất</vt:lpstr>
      <vt:lpstr>WaterFall Model</vt:lpstr>
      <vt:lpstr>WaterFall Model</vt:lpstr>
      <vt:lpstr>Scrum Model</vt:lpstr>
      <vt:lpstr>Scrum Model</vt:lpstr>
      <vt:lpstr>PowerPoint Presentation</vt:lpstr>
      <vt:lpstr>Add a Slide Title - 4</vt:lpstr>
      <vt:lpstr>Add a Slide Title - 5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Tìm Hiểu  WaterFall Và Scrum</dc:title>
  <dc:creator>Khánh Hoàng</dc:creator>
  <cp:lastModifiedBy>Khánh Hoàng</cp:lastModifiedBy>
  <cp:revision>4</cp:revision>
  <dcterms:created xsi:type="dcterms:W3CDTF">2020-03-26T13:00:56Z</dcterms:created>
  <dcterms:modified xsi:type="dcterms:W3CDTF">2020-03-26T13:45:17Z</dcterms:modified>
</cp:coreProperties>
</file>

<file path=docProps/thumbnail.jpeg>
</file>